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340" r:id="rId2"/>
    <p:sldId id="259" r:id="rId3"/>
    <p:sldId id="260" r:id="rId4"/>
    <p:sldId id="257" r:id="rId5"/>
    <p:sldId id="258" r:id="rId6"/>
    <p:sldId id="335" r:id="rId7"/>
    <p:sldId id="337" r:id="rId8"/>
    <p:sldId id="315" r:id="rId9"/>
    <p:sldId id="332" r:id="rId10"/>
    <p:sldId id="309" r:id="rId11"/>
    <p:sldId id="313" r:id="rId12"/>
    <p:sldId id="311" r:id="rId13"/>
    <p:sldId id="333" r:id="rId14"/>
    <p:sldId id="312" r:id="rId15"/>
    <p:sldId id="334" r:id="rId16"/>
    <p:sldId id="314" r:id="rId17"/>
    <p:sldId id="328" r:id="rId18"/>
    <p:sldId id="325" r:id="rId19"/>
    <p:sldId id="324" r:id="rId20"/>
    <p:sldId id="326" r:id="rId21"/>
    <p:sldId id="318" r:id="rId22"/>
    <p:sldId id="338" r:id="rId23"/>
    <p:sldId id="321" r:id="rId24"/>
    <p:sldId id="316" r:id="rId25"/>
    <p:sldId id="322" r:id="rId26"/>
    <p:sldId id="323" r:id="rId27"/>
    <p:sldId id="339" r:id="rId28"/>
    <p:sldId id="327" r:id="rId29"/>
    <p:sldId id="329" r:id="rId30"/>
    <p:sldId id="330" r:id="rId31"/>
    <p:sldId id="331" r:id="rId3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07C"/>
    <a:srgbClr val="00BBD6"/>
    <a:srgbClr val="F4B183"/>
    <a:srgbClr val="F83434"/>
    <a:srgbClr val="F1867B"/>
    <a:srgbClr val="3C6CC2"/>
    <a:srgbClr val="1100EE"/>
    <a:srgbClr val="FF2F2F"/>
    <a:srgbClr val="7093D2"/>
    <a:srgbClr val="82A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69" dt="2021-12-15T16:44:47.190"/>
    <p1510:client id="{E01C5980-304E-4966-9329-CAC7B4A42965}" v="12" dt="2021-12-16T01:28:34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2832" autoAdjust="0"/>
  </p:normalViewPr>
  <p:slideViewPr>
    <p:cSldViewPr snapToGrid="0">
      <p:cViewPr varScale="1">
        <p:scale>
          <a:sx n="96" d="100"/>
          <a:sy n="96" d="100"/>
        </p:scale>
        <p:origin x="84" y="15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2-15T16:46:55.907" v="4254" actId="207"/>
      <pc:docMkLst>
        <pc:docMk/>
      </pc:docMkLst>
      <pc:sldChg chg="addSp delSp modSp mod">
        <pc:chgData name="Kyd Law" userId="eea39dd088786ed2" providerId="LiveId" clId="{8711A675-4CDC-47B4-839A-AD4D91DE3130}" dt="2021-11-25T15:50:54.566" v="2645" actId="1076"/>
        <pc:sldMkLst>
          <pc:docMk/>
          <pc:sldMk cId="1766791947" sldId="257"/>
        </pc:sldMkLst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3" creationId="{C5390870-4054-4028-A317-92A2256A4E79}"/>
          </ac:spMkLst>
        </pc:spChg>
        <pc:spChg chg="add 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02" creationId="{A50380B2-7E58-46CE-8DFA-C4A22C790A56}"/>
          </ac:spMkLst>
        </pc:spChg>
        <pc:spChg chg="del mod">
          <ac:chgData name="Kyd Law" userId="eea39dd088786ed2" providerId="LiveId" clId="{8711A675-4CDC-47B4-839A-AD4D91DE3130}" dt="2021-11-25T15:49:52.406" v="2633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addSp delSp modSp mod">
        <pc:chgData name="Kyd Law" userId="eea39dd088786ed2" providerId="LiveId" clId="{8711A675-4CDC-47B4-839A-AD4D91DE3130}" dt="2021-11-25T16:57:18.453" v="2806"/>
        <pc:sldMkLst>
          <pc:docMk/>
          <pc:sldMk cId="1435519691" sldId="258"/>
        </pc:sldMkLst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4" creationId="{AFDC3F6D-8F75-416A-9E67-10F8EB6B9053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6" creationId="{74DF169C-0A7D-4A16-8845-265BA15FB5FF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7" creationId="{C4DE2B91-878E-4EED-A024-D01B3756654B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1" creationId="{62D009F3-C46A-4D57-B5BB-0D6C71238DE8}"/>
          </ac:spMkLst>
        </pc:spChg>
        <pc:spChg chg="add del mod">
          <ac:chgData name="Kyd Law" userId="eea39dd088786ed2" providerId="LiveId" clId="{8711A675-4CDC-47B4-839A-AD4D91DE3130}" dt="2021-11-25T16:57:18.453" v="2806"/>
          <ac:spMkLst>
            <pc:docMk/>
            <pc:sldMk cId="1435519691" sldId="258"/>
            <ac:spMk id="12" creationId="{4C519256-237C-4F51-BD51-22EAB9C24501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4" creationId="{28273017-5377-467B-B154-055425F2462E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20" creationId="{71D90D5B-62F3-48C3-A335-2B0654325877}"/>
          </ac:spMkLst>
        </pc:spChg>
        <pc:grpChg chg="del mod">
          <ac:chgData name="Kyd Law" userId="eea39dd088786ed2" providerId="LiveId" clId="{8711A675-4CDC-47B4-839A-AD4D91DE3130}" dt="2021-11-08T16:03:12.620" v="1680" actId="165"/>
          <ac:grpSpMkLst>
            <pc:docMk/>
            <pc:sldMk cId="1435519691" sldId="258"/>
            <ac:grpSpMk id="19" creationId="{6E5D781B-2D63-4F9B-B112-187D39744D0E}"/>
          </ac:grpSpMkLst>
        </pc:grpChg>
        <pc:cxnChg chg="mod topLvl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8711A675-4CDC-47B4-839A-AD4D91DE3130}" dt="2021-11-25T17:34:44.444" v="3047" actId="1076"/>
        <pc:sldMkLst>
          <pc:docMk/>
          <pc:sldMk cId="472301040" sldId="259"/>
        </pc:sldMkLst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9" creationId="{FFCAE691-8635-411F-8531-21FBFD57C8A3}"/>
          </ac:spMkLst>
        </pc:spChg>
      </pc:sldChg>
      <pc:sldChg chg="addSp delSp modSp mod">
        <pc:chgData name="Kyd Law" userId="eea39dd088786ed2" providerId="LiveId" clId="{8711A675-4CDC-47B4-839A-AD4D91DE3130}" dt="2021-11-25T17:35:04.898" v="3049" actId="1076"/>
        <pc:sldMkLst>
          <pc:docMk/>
          <pc:sldMk cId="201258108" sldId="260"/>
        </pc:sldMkLst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1" creationId="{5BAAFB96-7FF5-4DFC-A197-600FBB98B6C3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2" creationId="{134F2390-FA39-41BA-815F-8F6AF25080EE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3" creationId="{DCBE1E94-F71B-4866-8567-31EA8FACDA8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3" creationId="{1EE52687-E5A1-4ABB-93D3-7F9A07B1092D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6" creationId="{2AA79639-9A63-487C-A99C-D8B41FE040A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7" creationId="{F770DA04-4A07-491B-981F-0E1D1D9D3C9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8" creationId="{85089F08-96ED-42E2-84CE-E9139A917516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9" creationId="{75A2E36D-0147-4F21-BF40-8463555DC8B3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0" creationId="{1EE354C0-11E1-44CF-8CDA-052DB9285337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4" creationId="{F22F946A-6AED-4452-904B-BB18A91FEFB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5" creationId="{B9219E2F-4AC8-4506-B1DA-091D8C3331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6" creationId="{198F9E67-4435-4FC1-AD23-DAD359F9CC6B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9" creationId="{D9C64A65-EC57-40A1-B76F-96D811858F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0" creationId="{740EFBBE-B32E-4506-A734-8A895E8BC275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1" creationId="{069E522B-F785-45F3-BF52-13474E18399A}"/>
          </ac:spMkLst>
        </pc:s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7" creationId="{B2DFD2E6-FFFA-4DBF-A442-5F62CBEBDF98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9" creationId="{FAADEA0C-12B1-42EF-A34C-48B60A0A49F9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2" creationId="{673A6326-8F31-4EDD-A401-708668AC449D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3" creationId="{90EE8D00-5783-4D37-AA5A-4B9E9E91EB22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4" creationId="{67C72E3F-7007-45FD-B474-AF12CE9F9317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6" creationId="{5ADAF4C5-EC65-40ED-9FA3-87253674AE6A}"/>
          </ac:grpSpMkLst>
        </pc:grpChg>
        <pc:grpChg chg="add del mod">
          <ac:chgData name="Kyd Law" userId="eea39dd088786ed2" providerId="LiveId" clId="{8711A675-4CDC-47B4-839A-AD4D91DE3130}" dt="2021-11-25T16:07:54.554" v="2729" actId="165"/>
          <ac:grpSpMkLst>
            <pc:docMk/>
            <pc:sldMk cId="201258108" sldId="260"/>
            <ac:grpSpMk id="17" creationId="{E960085D-4D24-4796-BF6E-6999DCEF66F8}"/>
          </ac:grpSpMkLst>
        </pc:grp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7" creationId="{8A6BF48D-6F95-4CD6-96B0-5A6A82062900}"/>
          </ac:cxnSpMkLst>
        </pc:cxnChg>
        <pc:cxnChg chg="add 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88" creationId="{CFA964BA-B0A9-42AA-9F52-A4F4BC977CB7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60" creationId="{7D27539B-95E7-46A8-AAD3-B416E0C134B1}"/>
          </ac:cxnSpMkLst>
        </pc:cxnChg>
        <pc:cxnChg chg="del mod">
          <ac:chgData name="Kyd Law" userId="eea39dd088786ed2" providerId="LiveId" clId="{8711A675-4CDC-47B4-839A-AD4D91DE3130}" dt="2021-11-25T15:52:41.654" v="2662" actId="478"/>
          <ac:cxnSpMkLst>
            <pc:docMk/>
            <pc:sldMk cId="201258108" sldId="260"/>
            <ac:cxnSpMk id="163" creationId="{9C4CD63B-FD10-4B0F-9825-3C45F15D2A9B}"/>
          </ac:cxnSpMkLst>
        </pc:cxnChg>
        <pc:cxnChg chg="mod topLvl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delSp modSp mod">
        <pc:chgData name="Kyd Law" userId="eea39dd088786ed2" providerId="LiveId" clId="{8711A675-4CDC-47B4-839A-AD4D91DE3130}" dt="2021-11-25T17:43:55.444" v="3050" actId="14861"/>
        <pc:sldMkLst>
          <pc:docMk/>
          <pc:sldMk cId="893759622" sldId="309"/>
        </pc:sldMkLst>
        <pc:spChg chg="mod">
          <ac:chgData name="Kyd Law" userId="eea39dd088786ed2" providerId="LiveId" clId="{8711A675-4CDC-47B4-839A-AD4D91DE3130}" dt="2021-11-25T17:43:55.444" v="3050" actId="14861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8711A675-4CDC-47B4-839A-AD4D91DE3130}" dt="2021-10-28T13:37:57.856" v="436" actId="693"/>
          <ac:spMkLst>
            <pc:docMk/>
            <pc:sldMk cId="893759622" sldId="309"/>
            <ac:spMk id="85" creationId="{6E37CE9C-22A5-4059-B57F-26D6384E7C09}"/>
          </ac:spMkLst>
        </pc:spChg>
        <pc:cxnChg chg="del">
          <ac:chgData name="Kyd Law" userId="eea39dd088786ed2" providerId="LiveId" clId="{8711A675-4CDC-47B4-839A-AD4D91DE3130}" dt="2021-10-28T13:37:59.886" v="437" actId="478"/>
          <ac:cxnSpMkLst>
            <pc:docMk/>
            <pc:sldMk cId="893759622" sldId="309"/>
            <ac:cxnSpMk id="96" creationId="{FD0FFA3D-D732-437C-9567-2A8A79A7060D}"/>
          </ac:cxnSpMkLst>
        </pc:cxnChg>
      </pc:sldChg>
      <pc:sldChg chg="modSp mod">
        <pc:chgData name="Kyd Law" userId="eea39dd088786ed2" providerId="LiveId" clId="{8711A675-4CDC-47B4-839A-AD4D91DE3130}" dt="2021-11-22T17:22:48.052" v="2608" actId="1076"/>
        <pc:sldMkLst>
          <pc:docMk/>
          <pc:sldMk cId="289058139" sldId="311"/>
        </pc:sldMkLst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0-28T13:43:57.300" v="545" actId="1076"/>
          <ac:grpSpMkLst>
            <pc:docMk/>
            <pc:sldMk cId="289058139" sldId="311"/>
            <ac:grpSpMk id="30" creationId="{1C2EBBD6-2657-422B-9521-462B6A269095}"/>
          </ac:grpSpMkLst>
        </pc:grp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delSp modSp mod">
        <pc:chgData name="Kyd Law" userId="eea39dd088786ed2" providerId="LiveId" clId="{8711A675-4CDC-47B4-839A-AD4D91DE3130}" dt="2021-11-22T17:21:39.068" v="2604" actId="255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1-22T17:21:12.304" v="259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1-22T17:21:32.905" v="2602" actId="255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1-22T17:21:16.751" v="2600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1-22T17:21:39.068" v="2604" actId="255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delSp modSp mod">
        <pc:chgData name="Kyd Law" userId="eea39dd088786ed2" providerId="LiveId" clId="{8711A675-4CDC-47B4-839A-AD4D91DE3130}" dt="2021-10-28T13:43:13.889" v="538" actId="12788"/>
        <pc:sldMkLst>
          <pc:docMk/>
          <pc:sldMk cId="3893094132" sldId="313"/>
        </pc:sldMkLst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8711A675-4CDC-47B4-839A-AD4D91DE3130}" dt="2021-10-28T13:42:15.587" v="521" actId="12789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0-28T13:40:48.572" v="495" actId="12788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0-28T13:41:26.426" v="500" actId="12788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8711A675-4CDC-47B4-839A-AD4D91DE3130}" dt="2021-10-28T13:41:10.665" v="498" actId="164"/>
          <ac:spMkLst>
            <pc:docMk/>
            <pc:sldMk cId="3893094132" sldId="313"/>
            <ac:spMk id="29" creationId="{62781DFE-BF7E-409B-89F4-35EAD1868207}"/>
          </ac:spMkLst>
        </pc:spChg>
        <pc:spChg chg="add del mod">
          <ac:chgData name="Kyd Law" userId="eea39dd088786ed2" providerId="LiveId" clId="{8711A675-4CDC-47B4-839A-AD4D91DE3130}" dt="2021-10-28T13:40:14.788" v="459" actId="478"/>
          <ac:spMkLst>
            <pc:docMk/>
            <pc:sldMk cId="3893094132" sldId="313"/>
            <ac:spMk id="33" creationId="{DEA94760-F7C6-4319-8132-272ED2FFB2DA}"/>
          </ac:spMkLst>
        </pc:spChg>
        <pc:spChg chg="mod">
          <ac:chgData name="Kyd Law" userId="eea39dd088786ed2" providerId="LiveId" clId="{8711A675-4CDC-47B4-839A-AD4D91DE3130}" dt="2021-10-28T13:40:57.858" v="497" actId="14100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8711A675-4CDC-47B4-839A-AD4D91DE3130}" dt="2021-10-28T13:42:32.721" v="524" actId="206"/>
          <ac:spMkLst>
            <pc:docMk/>
            <pc:sldMk cId="3893094132" sldId="313"/>
            <ac:spMk id="41" creationId="{790E4E00-30FB-4886-8D6A-63DBE825E17F}"/>
          </ac:spMkLst>
        </pc:spChg>
        <pc:grpChg chg="add mod">
          <ac:chgData name="Kyd Law" userId="eea39dd088786ed2" providerId="LiveId" clId="{8711A675-4CDC-47B4-839A-AD4D91DE3130}" dt="2021-10-28T13:41:26.426" v="500" actId="12788"/>
          <ac:grpSpMkLst>
            <pc:docMk/>
            <pc:sldMk cId="3893094132" sldId="313"/>
            <ac:grpSpMk id="2" creationId="{CF5EB21B-DBF3-4A6F-9A29-5E2B90BBF72D}"/>
          </ac:grpSpMkLst>
        </pc:grpChg>
        <pc:grpChg chg="add mod">
          <ac:chgData name="Kyd Law" userId="eea39dd088786ed2" providerId="LiveId" clId="{8711A675-4CDC-47B4-839A-AD4D91DE3130}" dt="2021-10-28T13:42:15.587" v="521" actId="12789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8711A675-4CDC-47B4-839A-AD4D91DE3130}" dt="2021-10-28T13:41:10.665" v="498" actId="164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8711A675-4CDC-47B4-839A-AD4D91DE3130}" dt="2021-10-28T13:41:44.116" v="503" actId="1076"/>
          <ac:picMkLst>
            <pc:docMk/>
            <pc:sldMk cId="3893094132" sldId="313"/>
            <ac:picMk id="31" creationId="{8E871A0F-A8FE-48FB-9367-8C90CA616A01}"/>
          </ac:picMkLst>
        </pc:picChg>
      </pc:sldChg>
      <pc:sldChg chg="addSp delSp modSp mod ord">
        <pc:chgData name="Kyd Law" userId="eea39dd088786ed2" providerId="LiveId" clId="{8711A675-4CDC-47B4-839A-AD4D91DE3130}" dt="2021-12-09T13:38:09.024" v="3175" actId="1076"/>
        <pc:sldMkLst>
          <pc:docMk/>
          <pc:sldMk cId="2438721092" sldId="315"/>
        </pc:sldMkLst>
        <pc:spChg chg="mod topLvl">
          <ac:chgData name="Kyd Law" userId="eea39dd088786ed2" providerId="LiveId" clId="{8711A675-4CDC-47B4-839A-AD4D91DE3130}" dt="2021-12-08T12:29:53.860" v="3139" actId="14100"/>
          <ac:spMkLst>
            <pc:docMk/>
            <pc:sldMk cId="2438721092" sldId="315"/>
            <ac:spMk id="2" creationId="{B5B49013-668F-481E-A2C8-FDC1EF49F36A}"/>
          </ac:spMkLst>
        </pc:spChg>
        <pc:spChg chg="mod topLvl">
          <ac:chgData name="Kyd Law" userId="eea39dd088786ed2" providerId="LiveId" clId="{8711A675-4CDC-47B4-839A-AD4D91DE3130}" dt="2021-12-08T12:29:43.695" v="3137" actId="14100"/>
          <ac:spMkLst>
            <pc:docMk/>
            <pc:sldMk cId="2438721092" sldId="315"/>
            <ac:spMk id="3" creationId="{DAAEF6F2-C321-4608-8288-E8D3A0F3901A}"/>
          </ac:spMkLst>
        </pc:spChg>
        <pc:spChg chg="mod topLvl">
          <ac:chgData name="Kyd Law" userId="eea39dd088786ed2" providerId="LiveId" clId="{8711A675-4CDC-47B4-839A-AD4D91DE3130}" dt="2021-12-08T12:29:21.387" v="3132" actId="165"/>
          <ac:spMkLst>
            <pc:docMk/>
            <pc:sldMk cId="2438721092" sldId="315"/>
            <ac:spMk id="6" creationId="{E023849E-5956-4758-8185-FAA17D001167}"/>
          </ac:spMkLst>
        </pc:spChg>
        <pc:spChg chg="add del mod">
          <ac:chgData name="Kyd Law" userId="eea39dd088786ed2" providerId="LiveId" clId="{8711A675-4CDC-47B4-839A-AD4D91DE3130}" dt="2021-11-25T17:05:34.471" v="2908" actId="478"/>
          <ac:spMkLst>
            <pc:docMk/>
            <pc:sldMk cId="2438721092" sldId="315"/>
            <ac:spMk id="12" creationId="{0FD0B278-D23A-44C2-8502-CF1B3D1004B5}"/>
          </ac:spMkLst>
        </pc:spChg>
        <pc:spChg chg="del ord">
          <ac:chgData name="Kyd Law" userId="eea39dd088786ed2" providerId="LiveId" clId="{8711A675-4CDC-47B4-839A-AD4D91DE3130}" dt="2021-11-25T17:27:54.759" v="2980" actId="478"/>
          <ac:spMkLst>
            <pc:docMk/>
            <pc:sldMk cId="2438721092" sldId="315"/>
            <ac:spMk id="16" creationId="{B1763FEA-87B7-426B-BAA9-662605CD5F75}"/>
          </ac:spMkLst>
        </pc:spChg>
        <pc:spChg chg="mod ord">
          <ac:chgData name="Kyd Law" userId="eea39dd088786ed2" providerId="LiveId" clId="{8711A675-4CDC-47B4-839A-AD4D91DE3130}" dt="2021-11-25T17:27:50.345" v="2978" actId="14100"/>
          <ac:spMkLst>
            <pc:docMk/>
            <pc:sldMk cId="2438721092" sldId="315"/>
            <ac:spMk id="19" creationId="{42F0B80C-6EC3-446E-82F3-74F34B71C794}"/>
          </ac:spMkLst>
        </pc:spChg>
        <pc:spChg chg="add del mod">
          <ac:chgData name="Kyd Law" userId="eea39dd088786ed2" providerId="LiveId" clId="{8711A675-4CDC-47B4-839A-AD4D91DE3130}" dt="2021-12-09T13:37:37.451" v="3170" actId="478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2-09T13:37:47.284" v="3171" actId="14100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8711A675-4CDC-47B4-839A-AD4D91DE3130}" dt="2021-11-25T17:34:32.382" v="3046" actId="14861"/>
          <ac:spMkLst>
            <pc:docMk/>
            <pc:sldMk cId="2438721092" sldId="315"/>
            <ac:spMk id="33" creationId="{04EE81B2-0EA0-4447-BD44-DC3AD6C0A056}"/>
          </ac:spMkLst>
        </pc:spChg>
        <pc:spChg chg="mod ord">
          <ac:chgData name="Kyd Law" userId="eea39dd088786ed2" providerId="LiveId" clId="{8711A675-4CDC-47B4-839A-AD4D91DE3130}" dt="2021-11-25T17:01:30.391" v="2867" actId="1076"/>
          <ac:spMkLst>
            <pc:docMk/>
            <pc:sldMk cId="2438721092" sldId="315"/>
            <ac:spMk id="34" creationId="{A0ADBFF8-9FA4-4366-A777-CAE3A68C7EC9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8711A675-4CDC-47B4-839A-AD4D91DE3130}" dt="2021-11-25T17:24:54.821" v="2924" actId="1076"/>
          <ac:spMkLst>
            <pc:docMk/>
            <pc:sldMk cId="2438721092" sldId="315"/>
            <ac:spMk id="43" creationId="{5A06E959-E0E1-4F15-A554-B2D04D7F0BC1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8711A675-4CDC-47B4-839A-AD4D91DE3130}" dt="2021-12-08T12:30:04.446" v="3141" actId="1076"/>
          <ac:spMkLst>
            <pc:docMk/>
            <pc:sldMk cId="2438721092" sldId="315"/>
            <ac:spMk id="45" creationId="{D097C4E4-C05F-48A7-9265-635D5DE8FD48}"/>
          </ac:spMkLst>
        </pc:spChg>
        <pc:spChg chg="add del">
          <ac:chgData name="Kyd Law" userId="eea39dd088786ed2" providerId="LiveId" clId="{8711A675-4CDC-47B4-839A-AD4D91DE3130}" dt="2021-11-25T17:29:34.592" v="3003" actId="478"/>
          <ac:spMkLst>
            <pc:docMk/>
            <pc:sldMk cId="2438721092" sldId="315"/>
            <ac:spMk id="46" creationId="{C5EB07B8-2072-4EB3-8A2D-6F984AB1B6AA}"/>
          </ac:spMkLst>
        </pc:spChg>
        <pc:spChg chg="add del">
          <ac:chgData name="Kyd Law" userId="eea39dd088786ed2" providerId="LiveId" clId="{8711A675-4CDC-47B4-839A-AD4D91DE3130}" dt="2021-11-25T17:29:49.583" v="3005" actId="478"/>
          <ac:spMkLst>
            <pc:docMk/>
            <pc:sldMk cId="2438721092" sldId="315"/>
            <ac:spMk id="49" creationId="{B943B0DF-AAB0-4440-9732-609AD49595D4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1" creationId="{1D83AE98-8D07-448E-93D6-D957456233A0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2" creationId="{E170F661-F1D5-42A8-BC7B-E2440F012F1D}"/>
          </ac:spMkLst>
        </pc:spChg>
        <pc:spChg chg="add mod">
          <ac:chgData name="Kyd Law" userId="eea39dd088786ed2" providerId="LiveId" clId="{8711A675-4CDC-47B4-839A-AD4D91DE3130}" dt="2021-11-25T17:31:45.447" v="3025" actId="14100"/>
          <ac:spMkLst>
            <pc:docMk/>
            <pc:sldMk cId="2438721092" sldId="315"/>
            <ac:spMk id="53" creationId="{8AB16449-F099-41B5-96FA-C5F152A79DBB}"/>
          </ac:spMkLst>
        </pc:spChg>
        <pc:spChg chg="add mod">
          <ac:chgData name="Kyd Law" userId="eea39dd088786ed2" providerId="LiveId" clId="{8711A675-4CDC-47B4-839A-AD4D91DE3130}" dt="2021-12-08T12:25:01.278" v="3077" actId="1076"/>
          <ac:spMkLst>
            <pc:docMk/>
            <pc:sldMk cId="2438721092" sldId="315"/>
            <ac:spMk id="65" creationId="{29B6ECAB-60E2-4F63-8709-A49E3321D4B5}"/>
          </ac:spMkLst>
        </pc:spChg>
        <pc:spChg chg="del">
          <ac:chgData name="Kyd Law" userId="eea39dd088786ed2" providerId="LiveId" clId="{8711A675-4CDC-47B4-839A-AD4D91DE3130}" dt="2021-11-25T16:12:20.346" v="2783" actId="478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2-08T12:16:44.920" v="3057" actId="164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2-08T12:16:55.021" v="3059" actId="164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2-08T12:16:50.543" v="3058" actId="164"/>
          <ac:spMkLst>
            <pc:docMk/>
            <pc:sldMk cId="2438721092" sldId="315"/>
            <ac:spMk id="78" creationId="{D8451C3E-6E66-4E1E-9F4B-D31A25C3A072}"/>
          </ac:spMkLst>
        </pc:spChg>
        <pc:spChg chg="mod topLvl">
          <ac:chgData name="Kyd Law" userId="eea39dd088786ed2" providerId="LiveId" clId="{8711A675-4CDC-47B4-839A-AD4D91DE3130}" dt="2021-12-08T12:26:48.326" v="3091" actId="164"/>
          <ac:spMkLst>
            <pc:docMk/>
            <pc:sldMk cId="2438721092" sldId="315"/>
            <ac:spMk id="79" creationId="{3DAF4061-E4DE-4815-9686-C002BFB96141}"/>
          </ac:spMkLst>
        </pc:spChg>
        <pc:spChg chg="add del">
          <ac:chgData name="Kyd Law" userId="eea39dd088786ed2" providerId="LiveId" clId="{8711A675-4CDC-47B4-839A-AD4D91DE3130}" dt="2021-11-05T15:35:10.374" v="898" actId="22"/>
          <ac:spMkLst>
            <pc:docMk/>
            <pc:sldMk cId="2438721092" sldId="315"/>
            <ac:spMk id="79" creationId="{C3CAD4C3-874A-4249-A813-EB0972C8B3BA}"/>
          </ac:spMkLst>
        </pc:spChg>
        <pc:spChg chg="add del mod">
          <ac:chgData name="Kyd Law" userId="eea39dd088786ed2" providerId="LiveId" clId="{8711A675-4CDC-47B4-839A-AD4D91DE3130}" dt="2021-11-25T17:05:31.591" v="2907" actId="478"/>
          <ac:spMkLst>
            <pc:docMk/>
            <pc:sldMk cId="2438721092" sldId="315"/>
            <ac:spMk id="81" creationId="{60A11EF1-6EA5-48FB-BDE7-B0FC31F6B265}"/>
          </ac:spMkLst>
        </pc:spChg>
        <pc:spChg chg="add del mod">
          <ac:chgData name="Kyd Law" userId="eea39dd088786ed2" providerId="LiveId" clId="{8711A675-4CDC-47B4-839A-AD4D91DE3130}" dt="2021-11-25T16:59:28.333" v="2844" actId="478"/>
          <ac:spMkLst>
            <pc:docMk/>
            <pc:sldMk cId="2438721092" sldId="315"/>
            <ac:spMk id="82" creationId="{5B126008-FFC1-4376-BBF9-F3889791B909}"/>
          </ac:spMkLst>
        </pc:spChg>
        <pc:spChg chg="add mod">
          <ac:chgData name="Kyd Law" userId="eea39dd088786ed2" providerId="LiveId" clId="{8711A675-4CDC-47B4-839A-AD4D91DE3130}" dt="2021-11-25T17:33:04.041" v="3039" actId="1076"/>
          <ac:spMkLst>
            <pc:docMk/>
            <pc:sldMk cId="2438721092" sldId="315"/>
            <ac:spMk id="83" creationId="{62255D4B-592E-4FE9-A52F-DD417773067C}"/>
          </ac:spMkLst>
        </pc:spChg>
        <pc:spChg chg="add mod">
          <ac:chgData name="Kyd Law" userId="eea39dd088786ed2" providerId="LiveId" clId="{8711A675-4CDC-47B4-839A-AD4D91DE3130}" dt="2021-11-25T17:26:50.730" v="2974" actId="554"/>
          <ac:spMkLst>
            <pc:docMk/>
            <pc:sldMk cId="2438721092" sldId="315"/>
            <ac:spMk id="85" creationId="{C975FE27-6F83-4CDA-8442-268A02506C09}"/>
          </ac:spMkLst>
        </pc:spChg>
        <pc:spChg chg="add del mod">
          <ac:chgData name="Kyd Law" userId="eea39dd088786ed2" providerId="LiveId" clId="{8711A675-4CDC-47B4-839A-AD4D91DE3130}" dt="2021-11-25T17:26:59.050" v="2976" actId="478"/>
          <ac:spMkLst>
            <pc:docMk/>
            <pc:sldMk cId="2438721092" sldId="315"/>
            <ac:spMk id="86" creationId="{58B99DF0-2CEB-41EA-9F63-64B50CBAD0BD}"/>
          </ac:spMkLst>
        </pc:spChg>
        <pc:spChg chg="add del mod">
          <ac:chgData name="Kyd Law" userId="eea39dd088786ed2" providerId="LiveId" clId="{8711A675-4CDC-47B4-839A-AD4D91DE3130}" dt="2021-11-25T17:28:37.518" v="2984" actId="478"/>
          <ac:spMkLst>
            <pc:docMk/>
            <pc:sldMk cId="2438721092" sldId="315"/>
            <ac:spMk id="87" creationId="{71182AAD-6DD3-4317-914B-8AE3DCAEE215}"/>
          </ac:spMkLst>
        </pc:spChg>
        <pc:spChg chg="add mod">
          <ac:chgData name="Kyd Law" userId="eea39dd088786ed2" providerId="LiveId" clId="{8711A675-4CDC-47B4-839A-AD4D91DE3130}" dt="2021-11-25T17:33:12.038" v="3042" actId="1076"/>
          <ac:spMkLst>
            <pc:docMk/>
            <pc:sldMk cId="2438721092" sldId="315"/>
            <ac:spMk id="91" creationId="{290010FF-3306-4E50-8C2B-F8462D296B43}"/>
          </ac:spMkLst>
        </pc:spChg>
        <pc:spChg chg="add mod">
          <ac:chgData name="Kyd Law" userId="eea39dd088786ed2" providerId="LiveId" clId="{8711A675-4CDC-47B4-839A-AD4D91DE3130}" dt="2021-12-08T12:28:48.034" v="3126" actId="1076"/>
          <ac:spMkLst>
            <pc:docMk/>
            <pc:sldMk cId="2438721092" sldId="315"/>
            <ac:spMk id="93" creationId="{AECDD5A7-B039-4F05-88F2-37437A304323}"/>
          </ac:spMkLst>
        </pc:spChg>
        <pc:spChg chg="add mod">
          <ac:chgData name="Kyd Law" userId="eea39dd088786ed2" providerId="LiveId" clId="{8711A675-4CDC-47B4-839A-AD4D91DE3130}" dt="2021-12-09T13:37:57.515" v="3174" actId="1076"/>
          <ac:spMkLst>
            <pc:docMk/>
            <pc:sldMk cId="2438721092" sldId="315"/>
            <ac:spMk id="96" creationId="{DC4237E5-61B6-42E6-A393-033BC405F8E4}"/>
          </ac:spMkLst>
        </pc:spChg>
        <pc:spChg chg="add mod">
          <ac:chgData name="Kyd Law" userId="eea39dd088786ed2" providerId="LiveId" clId="{8711A675-4CDC-47B4-839A-AD4D91DE3130}" dt="2021-12-09T13:34:37.512" v="3167" actId="14100"/>
          <ac:spMkLst>
            <pc:docMk/>
            <pc:sldMk cId="2438721092" sldId="315"/>
            <ac:spMk id="97" creationId="{70354386-3DED-4046-8948-374752CF30FC}"/>
          </ac:spMkLst>
        </pc:s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7" creationId="{BFF83C0C-3409-44F3-93E5-7E58788478BB}"/>
          </ac:grpSpMkLst>
        </pc:grpChg>
        <pc:grpChg chg="add mod">
          <ac:chgData name="Kyd Law" userId="eea39dd088786ed2" providerId="LiveId" clId="{8711A675-4CDC-47B4-839A-AD4D91DE3130}" dt="2021-12-08T12:29:37.611" v="3136" actId="12788"/>
          <ac:grpSpMkLst>
            <pc:docMk/>
            <pc:sldMk cId="2438721092" sldId="315"/>
            <ac:grpSpMk id="8" creationId="{05EDBBEC-B444-4091-9AE9-9212F129EF1A}"/>
          </ac:grpSpMkLst>
        </pc:gr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10" creationId="{2B76E6F3-C4E8-4319-BFAB-1DFD94678954}"/>
          </ac:grpSpMkLst>
        </pc:grpChg>
        <pc:grpChg chg="add mod">
          <ac:chgData name="Kyd Law" userId="eea39dd088786ed2" providerId="LiveId" clId="{8711A675-4CDC-47B4-839A-AD4D91DE3130}" dt="2021-12-08T12:17:18.173" v="3062" actId="1076"/>
          <ac:grpSpMkLst>
            <pc:docMk/>
            <pc:sldMk cId="2438721092" sldId="315"/>
            <ac:grpSpMk id="12" creationId="{B967392F-72A7-4A89-8016-B2B9A7D78CCB}"/>
          </ac:grpSpMkLst>
        </pc:grpChg>
        <pc:grpChg chg="add del mod">
          <ac:chgData name="Kyd Law" userId="eea39dd088786ed2" providerId="LiveId" clId="{8711A675-4CDC-47B4-839A-AD4D91DE3130}" dt="2021-12-08T12:29:21.387" v="3132" actId="165"/>
          <ac:grpSpMkLst>
            <pc:docMk/>
            <pc:sldMk cId="2438721092" sldId="315"/>
            <ac:grpSpMk id="14" creationId="{932CD837-B3DA-4BDC-A02A-17453DAA84B1}"/>
          </ac:grpSpMkLst>
        </pc:grpChg>
        <pc:grpChg chg="add mod">
          <ac:chgData name="Kyd Law" userId="eea39dd088786ed2" providerId="LiveId" clId="{8711A675-4CDC-47B4-839A-AD4D91DE3130}" dt="2021-12-08T12:26:51.158" v="3092" actId="1076"/>
          <ac:grpSpMkLst>
            <pc:docMk/>
            <pc:sldMk cId="2438721092" sldId="315"/>
            <ac:grpSpMk id="16" creationId="{EDCA16A9-11AF-4681-B74A-0F08493913D9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8711A675-4CDC-47B4-839A-AD4D91DE3130}" dt="2021-11-25T17:32:31.226" v="3034" actId="1076"/>
          <ac:grpSpMkLst>
            <pc:docMk/>
            <pc:sldMk cId="2438721092" sldId="315"/>
            <ac:grpSpMk id="48" creationId="{A960E825-B2A1-4A9F-AF77-DFCD6644984D}"/>
          </ac:grpSpMkLst>
        </pc:grpChg>
        <pc:grpChg chg="add mod">
          <ac:chgData name="Kyd Law" userId="eea39dd088786ed2" providerId="LiveId" clId="{8711A675-4CDC-47B4-839A-AD4D91DE3130}" dt="2021-11-25T17:30:21.408" v="3013" actId="12789"/>
          <ac:grpSpMkLst>
            <pc:docMk/>
            <pc:sldMk cId="2438721092" sldId="315"/>
            <ac:grpSpMk id="50" creationId="{FAF58E6F-2D5C-4A59-A061-1A9A02F62393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61" creationId="{6C69459F-7017-4436-AF04-2B935C4F3E72}"/>
          </ac:grpSpMkLst>
        </pc:grpChg>
        <pc:grpChg chg="add del mod">
          <ac:chgData name="Kyd Law" userId="eea39dd088786ed2" providerId="LiveId" clId="{8711A675-4CDC-47B4-839A-AD4D91DE3130}" dt="2021-12-08T12:25:46.378" v="3081" actId="165"/>
          <ac:grpSpMkLst>
            <pc:docMk/>
            <pc:sldMk cId="2438721092" sldId="315"/>
            <ac:grpSpMk id="68" creationId="{5863BAD7-0930-4F7B-8ECA-64D48CAB6493}"/>
          </ac:grpSpMkLst>
        </pc:grpChg>
        <pc:grpChg chg="mod topLvl">
          <ac:chgData name="Kyd Law" userId="eea39dd088786ed2" providerId="LiveId" clId="{8711A675-4CDC-47B4-839A-AD4D91DE3130}" dt="2021-12-08T12:26:48.326" v="3091" actId="164"/>
          <ac:grpSpMkLst>
            <pc:docMk/>
            <pc:sldMk cId="2438721092" sldId="315"/>
            <ac:grpSpMk id="81" creationId="{2D1A4AE9-405A-4E2F-92B6-AF61E357D742}"/>
          </ac:grpSpMkLst>
        </pc:grpChg>
        <pc:picChg chg="mod">
          <ac:chgData name="Kyd Law" userId="eea39dd088786ed2" providerId="LiveId" clId="{8711A675-4CDC-47B4-839A-AD4D91DE3130}" dt="2021-11-08T16:05:06.425" v="1690" actId="14861"/>
          <ac:picMkLst>
            <pc:docMk/>
            <pc:sldMk cId="2438721092" sldId="315"/>
            <ac:picMk id="4" creationId="{65642600-5120-4A34-BA40-34416BB8101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5" creationId="{5DD28807-F625-419B-ADE9-E19AA710CABC}"/>
          </ac:picMkLst>
        </pc:picChg>
        <pc:picChg chg="add del mod">
          <ac:chgData name="Kyd Law" userId="eea39dd088786ed2" providerId="LiveId" clId="{8711A675-4CDC-47B4-839A-AD4D91DE3130}" dt="2021-11-25T16:47:27.618" v="2804" actId="478"/>
          <ac:picMkLst>
            <pc:docMk/>
            <pc:sldMk cId="2438721092" sldId="315"/>
            <ac:picMk id="10" creationId="{997C4850-9E0F-4CE7-95F6-4B44934AD9EC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1" creationId="{0D0A1A38-AEF8-4B98-9957-445A2BC2F8BF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3" creationId="{C97B8AAC-5983-46C5-903A-5F64969E615D}"/>
          </ac:picMkLst>
        </pc:picChg>
        <pc:picChg chg="mod ord">
          <ac:chgData name="Kyd Law" userId="eea39dd088786ed2" providerId="LiveId" clId="{8711A675-4CDC-47B4-839A-AD4D91DE3130}" dt="2021-11-25T17:25:36.240" v="2933" actId="1038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1-25T16:12:18.321" v="2782" actId="1076"/>
          <ac:picMkLst>
            <pc:docMk/>
            <pc:sldMk cId="2438721092" sldId="315"/>
            <ac:picMk id="17" creationId="{39112C5E-6DF4-492D-8678-8B675F749BE4}"/>
          </ac:picMkLst>
        </pc:picChg>
        <pc:picChg chg="mod topLvl">
          <ac:chgData name="Kyd Law" userId="eea39dd088786ed2" providerId="LiveId" clId="{8711A675-4CDC-47B4-839A-AD4D91DE3130}" dt="2021-12-08T12:29:47.885" v="3138" actId="1076"/>
          <ac:picMkLst>
            <pc:docMk/>
            <pc:sldMk cId="2438721092" sldId="315"/>
            <ac:picMk id="21" creationId="{AAE76D85-DDEF-49CE-B043-D985682CD16C}"/>
          </ac:picMkLst>
        </pc:picChg>
        <pc:picChg chg="add del mod">
          <ac:chgData name="Kyd Law" userId="eea39dd088786ed2" providerId="LiveId" clId="{8711A675-4CDC-47B4-839A-AD4D91DE3130}" dt="2021-11-25T17:29:06.403" v="2992" actId="478"/>
          <ac:picMkLst>
            <pc:docMk/>
            <pc:sldMk cId="2438721092" sldId="315"/>
            <ac:picMk id="25" creationId="{ADE2D057-9814-45ED-B9AC-B15FFD54E601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1" creationId="{6A3A1B9D-A275-41F4-A9DC-F4D01342789A}"/>
          </ac:picMkLst>
        </pc:picChg>
        <pc:picChg chg="add mo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41" creationId="{061E922C-BAC4-4137-8AD9-8DB79B7D4FEF}"/>
          </ac:picMkLst>
        </pc:picChg>
        <pc:picChg chg="del">
          <ac:chgData name="Kyd Law" userId="eea39dd088786ed2" providerId="LiveId" clId="{8711A675-4CDC-47B4-839A-AD4D91DE3130}" dt="2021-11-25T17:27:52.925" v="2979" actId="478"/>
          <ac:picMkLst>
            <pc:docMk/>
            <pc:sldMk cId="2438721092" sldId="315"/>
            <ac:picMk id="47" creationId="{FF63E225-FAF2-4AC2-ADB9-53316362941C}"/>
          </ac:picMkLst>
        </pc:picChg>
        <pc:picChg chg="mod ord">
          <ac:chgData name="Kyd Law" userId="eea39dd088786ed2" providerId="LiveId" clId="{8711A675-4CDC-47B4-839A-AD4D91DE3130}" dt="2021-12-09T13:38:09.024" v="3175" actId="1076"/>
          <ac:picMkLst>
            <pc:docMk/>
            <pc:sldMk cId="2438721092" sldId="315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2-08T12:29:08.304" v="3131" actId="1076"/>
          <ac:picMkLst>
            <pc:docMk/>
            <pc:sldMk cId="2438721092" sldId="315"/>
            <ac:picMk id="58" creationId="{64282E49-D5A3-4737-8D2B-B1A58922734A}"/>
          </ac:picMkLst>
        </pc:picChg>
        <pc:picChg chg="mod ord">
          <ac:chgData name="Kyd Law" userId="eea39dd088786ed2" providerId="LiveId" clId="{8711A675-4CDC-47B4-839A-AD4D91DE3130}" dt="2021-12-08T12:29:03.809" v="3129" actId="1076"/>
          <ac:picMkLst>
            <pc:docMk/>
            <pc:sldMk cId="2438721092" sldId="315"/>
            <ac:picMk id="60" creationId="{746CDAA2-1D4F-4C71-B404-DDFFC34F5914}"/>
          </ac:picMkLst>
        </pc:picChg>
        <pc:picChg chg="mod ord">
          <ac:chgData name="Kyd Law" userId="eea39dd088786ed2" providerId="LiveId" clId="{8711A675-4CDC-47B4-839A-AD4D91DE3130}" dt="2021-12-08T12:29:06.744" v="3130" actId="1076"/>
          <ac:picMkLst>
            <pc:docMk/>
            <pc:sldMk cId="2438721092" sldId="315"/>
            <ac:picMk id="62" creationId="{73D3F5D5-B96B-43C2-B754-8281ABF8DA6B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1" creationId="{5DB77092-0B32-47FB-AC96-397797CFF3B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3" creationId="{7530EB78-53D2-45DD-808D-BAE091BF5EFA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4" creationId="{CDA28808-02CD-4F9A-8311-C1E5F72BC757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8711A675-4CDC-47B4-839A-AD4D91DE3130}" dt="2021-11-25T17:02:12.024" v="2876" actId="1076"/>
          <ac:picMkLst>
            <pc:docMk/>
            <pc:sldMk cId="2438721092" sldId="315"/>
            <ac:picMk id="77" creationId="{C6CF4EBC-AD93-47D6-B5B2-14FF4B84A8CC}"/>
          </ac:picMkLst>
        </pc:picChg>
        <pc:picChg chg="add mod or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80" creationId="{FBD849FC-6456-4A14-90B0-90FEE396B807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2" creationId="{E43FC325-D23B-4367-9D5D-3C4FA1083613}"/>
          </ac:picMkLst>
        </pc:picChg>
        <pc:picChg chg="add mod">
          <ac:chgData name="Kyd Law" userId="eea39dd088786ed2" providerId="LiveId" clId="{8711A675-4CDC-47B4-839A-AD4D91DE3130}" dt="2021-11-25T17:25:41.066" v="2934" actId="1076"/>
          <ac:picMkLst>
            <pc:docMk/>
            <pc:sldMk cId="2438721092" sldId="315"/>
            <ac:picMk id="84" creationId="{BDCACEDD-194E-4B74-B867-FB6C88EAE6B2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6" creationId="{FFB78562-B15E-4F0E-B613-8432490BAE9C}"/>
          </ac:picMkLst>
        </pc:picChg>
        <pc:picChg chg="mod">
          <ac:chgData name="Kyd Law" userId="eea39dd088786ed2" providerId="LiveId" clId="{8711A675-4CDC-47B4-839A-AD4D91DE3130}" dt="2021-12-08T12:25:46.378" v="3081" actId="165"/>
          <ac:picMkLst>
            <pc:docMk/>
            <pc:sldMk cId="2438721092" sldId="315"/>
            <ac:picMk id="87" creationId="{051BA67E-8F80-4502-8D03-9E797CECE03E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8" creationId="{C445B150-7F2C-484E-997A-68B3DC0FC050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9" creationId="{3215DDAB-AB94-4F45-B06D-880754FDBB37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90" creationId="{9587B1E6-7156-49FE-AA5A-9AF68EF5DA5E}"/>
          </ac:picMkLst>
        </pc:picChg>
        <pc:picChg chg="add mod">
          <ac:chgData name="Kyd Law" userId="eea39dd088786ed2" providerId="LiveId" clId="{8711A675-4CDC-47B4-839A-AD4D91DE3130}" dt="2021-12-09T13:37:51.297" v="3172" actId="1076"/>
          <ac:picMkLst>
            <pc:docMk/>
            <pc:sldMk cId="2438721092" sldId="315"/>
            <ac:picMk id="94" creationId="{A01E37C0-9AA6-45BC-ADC4-81B334DE0234}"/>
          </ac:picMkLst>
        </pc:picChg>
        <pc:picChg chg="add mod">
          <ac:chgData name="Kyd Law" userId="eea39dd088786ed2" providerId="LiveId" clId="{8711A675-4CDC-47B4-839A-AD4D91DE3130}" dt="2021-12-09T13:34:09.028" v="3156" actId="1076"/>
          <ac:picMkLst>
            <pc:docMk/>
            <pc:sldMk cId="2438721092" sldId="315"/>
            <ac:picMk id="95" creationId="{5B0FFBC5-644E-4222-BF56-D4E5BD513205}"/>
          </ac:picMkLst>
        </pc:picChg>
        <pc:cxnChg chg="add mod">
          <ac:chgData name="Kyd Law" userId="eea39dd088786ed2" providerId="LiveId" clId="{8711A675-4CDC-47B4-839A-AD4D91DE3130}" dt="2021-12-08T12:28:12.478" v="3109" actId="1035"/>
          <ac:cxnSpMkLst>
            <pc:docMk/>
            <pc:sldMk cId="2438721092" sldId="315"/>
            <ac:cxnSpMk id="23" creationId="{B4E38910-C55C-460E-B7C4-4909AA1609BA}"/>
          </ac:cxnSpMkLst>
        </pc:cxnChg>
        <pc:cxnChg chg="del mod">
          <ac:chgData name="Kyd Law" userId="eea39dd088786ed2" providerId="LiveId" clId="{8711A675-4CDC-47B4-839A-AD4D91DE3130}" dt="2021-11-25T17:02:14.555" v="2877" actId="478"/>
          <ac:cxnSpMkLst>
            <pc:docMk/>
            <pc:sldMk cId="2438721092" sldId="315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1-25T16:12:20.346" v="2783" actId="478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2-08T12:16:44.920" v="3057" actId="164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2-08T12:16:55.021" v="3059" actId="164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2-08T12:16:50.543" v="3058" actId="164"/>
          <ac:cxnSpMkLst>
            <pc:docMk/>
            <pc:sldMk cId="2438721092" sldId="315"/>
            <ac:cxnSpMk id="76" creationId="{FB10BC1F-E0A5-423C-A079-F6BA54604DB8}"/>
          </ac:cxnSpMkLst>
        </pc:cxnChg>
        <pc:cxnChg chg="add del mod">
          <ac:chgData name="Kyd Law" userId="eea39dd088786ed2" providerId="LiveId" clId="{8711A675-4CDC-47B4-839A-AD4D91DE3130}" dt="2021-11-25T16:59:00.007" v="2836"/>
          <ac:cxnSpMkLst>
            <pc:docMk/>
            <pc:sldMk cId="2438721092" sldId="315"/>
            <ac:cxnSpMk id="79" creationId="{D533993D-9269-4E6D-AB05-A4FCFE95E1A7}"/>
          </ac:cxnSpMkLst>
        </pc:cxnChg>
        <pc:cxnChg chg="add mod">
          <ac:chgData name="Kyd Law" userId="eea39dd088786ed2" providerId="LiveId" clId="{8711A675-4CDC-47B4-839A-AD4D91DE3130}" dt="2021-12-08T12:28:09.526" v="3105" actId="1037"/>
          <ac:cxnSpMkLst>
            <pc:docMk/>
            <pc:sldMk cId="2438721092" sldId="315"/>
            <ac:cxnSpMk id="92" creationId="{D70AD2ED-E3AE-402A-9400-4D0ED14B3945}"/>
          </ac:cxnSpMkLst>
        </pc:cxnChg>
      </pc:sldChg>
      <pc:sldChg chg="modSp mod">
        <pc:chgData name="Kyd Law" userId="eea39dd088786ed2" providerId="LiveId" clId="{8711A675-4CDC-47B4-839A-AD4D91DE3130}" dt="2021-11-22T17:24:59.435" v="2616" actId="1076"/>
        <pc:sldMkLst>
          <pc:docMk/>
          <pc:sldMk cId="2984125185" sldId="316"/>
        </pc:sldMkLst>
        <pc:spChg chg="mod">
          <ac:chgData name="Kyd Law" userId="eea39dd088786ed2" providerId="LiveId" clId="{8711A675-4CDC-47B4-839A-AD4D91DE3130}" dt="2021-11-22T17:24:14.210" v="2610" actId="14100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8711A675-4CDC-47B4-839A-AD4D91DE3130}" dt="2021-11-22T17:24:42.435" v="2613" actId="12788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8711A675-4CDC-47B4-839A-AD4D91DE3130}" dt="2021-11-22T17:24:59.435" v="2616" actId="1076"/>
          <ac:spMkLst>
            <pc:docMk/>
            <pc:sldMk cId="2984125185" sldId="316"/>
            <ac:spMk id="40" creationId="{CFD64DBD-FBC7-4E31-89AD-32D334D562BF}"/>
          </ac:spMkLst>
        </pc:spChg>
      </pc:sldChg>
      <pc:sldChg chg="addSp delSp modSp mod">
        <pc:chgData name="Kyd Law" userId="eea39dd088786ed2" providerId="LiveId" clId="{8711A675-4CDC-47B4-839A-AD4D91DE3130}" dt="2021-12-10T12:56:40.409" v="3339" actId="14100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2-10T12:56:40.409" v="3339" actId="14100"/>
          <ac:spMkLst>
            <pc:docMk/>
            <pc:sldMk cId="89812491" sldId="318"/>
            <ac:spMk id="3" creationId="{AD2014A6-CD2A-4B26-BA2D-322E902C9A2A}"/>
          </ac:spMkLst>
        </pc:spChg>
        <pc:spChg chg="add del mod ord">
          <ac:chgData name="Kyd Law" userId="eea39dd088786ed2" providerId="LiveId" clId="{8711A675-4CDC-47B4-839A-AD4D91DE3130}" dt="2021-12-10T12:53:21.397" v="3293" actId="478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13" creationId="{93F7F5AE-DFA9-43CB-A30B-DF556C22C075}"/>
          </ac:spMkLst>
        </pc:spChg>
        <pc:spChg chg="del mod">
          <ac:chgData name="Kyd Law" userId="eea39dd088786ed2" providerId="LiveId" clId="{8711A675-4CDC-47B4-839A-AD4D91DE3130}" dt="2021-12-10T12:53:25.345" v="3298" actId="478"/>
          <ac:spMkLst>
            <pc:docMk/>
            <pc:sldMk cId="89812491" sldId="318"/>
            <ac:spMk id="15" creationId="{1AAC7881-3252-4B15-9A01-4F028A6550A8}"/>
          </ac:spMkLst>
        </pc:spChg>
        <pc:spChg chg="del mod">
          <ac:chgData name="Kyd Law" userId="eea39dd088786ed2" providerId="LiveId" clId="{8711A675-4CDC-47B4-839A-AD4D91DE3130}" dt="2021-12-10T12:53:24.479" v="3297" actId="478"/>
          <ac:spMkLst>
            <pc:docMk/>
            <pc:sldMk cId="89812491" sldId="318"/>
            <ac:spMk id="19" creationId="{976F3C73-742F-404F-BAA2-9488CD355A66}"/>
          </ac:spMkLst>
        </pc:spChg>
        <pc:spChg chg="del mod">
          <ac:chgData name="Kyd Law" userId="eea39dd088786ed2" providerId="LiveId" clId="{8711A675-4CDC-47B4-839A-AD4D91DE3130}" dt="2021-12-10T12:53:28.667" v="3300" actId="478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1-08T16:06:10.397" v="1698" actId="1076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del mod">
          <ac:chgData name="Kyd Law" userId="eea39dd088786ed2" providerId="LiveId" clId="{8711A675-4CDC-47B4-839A-AD4D91DE3130}" dt="2021-12-10T12:53:26.215" v="3299" actId="478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2-10T12:56:25.798" v="3337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2-10T12:56:33.535" v="3338" actId="1076"/>
          <ac:spMkLst>
            <pc:docMk/>
            <pc:sldMk cId="89812491" sldId="318"/>
            <ac:spMk id="72" creationId="{3CB7ED09-E1F1-498C-BA0B-61E76E57D1F6}"/>
          </ac:spMkLst>
        </pc:spChg>
        <pc:grpChg chg="del">
          <ac:chgData name="Kyd Law" userId="eea39dd088786ed2" providerId="LiveId" clId="{8711A675-4CDC-47B4-839A-AD4D91DE3130}" dt="2021-12-10T12:53:23.387" v="3295" actId="478"/>
          <ac:grpSpMkLst>
            <pc:docMk/>
            <pc:sldMk cId="89812491" sldId="318"/>
            <ac:grpSpMk id="6" creationId="{5926B62C-EA4C-4D04-9ACB-4282F16042BA}"/>
          </ac:grpSpMkLst>
        </pc:grpChg>
        <pc:grpChg chg="add del mod">
          <ac:chgData name="Kyd Law" userId="eea39dd088786ed2" providerId="LiveId" clId="{8711A675-4CDC-47B4-839A-AD4D91DE3130}" dt="2021-12-10T12:53:33.224" v="3301" actId="478"/>
          <ac:grpSpMkLst>
            <pc:docMk/>
            <pc:sldMk cId="89812491" sldId="318"/>
            <ac:grpSpMk id="7" creationId="{C4585ED8-CE8C-4692-A032-05B92FD5EDE1}"/>
          </ac:grpSpMkLst>
        </pc:grpChg>
        <pc:grpChg chg="del mod ord">
          <ac:chgData name="Kyd Law" userId="eea39dd088786ed2" providerId="LiveId" clId="{8711A675-4CDC-47B4-839A-AD4D91DE3130}" dt="2021-12-10T12:53:23.059" v="3294" actId="478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8711A675-4CDC-47B4-839A-AD4D91DE3130}" dt="2021-12-10T12:56:25.798" v="3337" actId="1076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8711A675-4CDC-47B4-839A-AD4D91DE3130}" dt="2021-12-10T12:56:25.798" v="3337" actId="1076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2-10T12:56:25.798" v="3337" actId="1076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8711A675-4CDC-47B4-839A-AD4D91DE3130}" dt="2021-12-10T12:56:25.798" v="3337" actId="1076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2-10T12:56:33.535" v="3338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modSp del mod">
        <pc:chgData name="Kyd Law" userId="eea39dd088786ed2" providerId="LiveId" clId="{8711A675-4CDC-47B4-839A-AD4D91DE3130}" dt="2021-11-08T16:06:21.715" v="1699" actId="47"/>
        <pc:sldMkLst>
          <pc:docMk/>
          <pc:sldMk cId="922651879" sldId="319"/>
        </pc:sldMkLst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45" creationId="{0E69A968-B87C-4E2C-97D9-89C7E1025E60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7" creationId="{45A9A303-FA88-48BD-8FDD-35D7B02AC748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9" creationId="{BFB5F3DD-AC71-4BB9-9952-1A74C16EDC0E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99" creationId="{0A776F4B-68A8-472A-A146-567B92EC768C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06" creationId="{F3687B87-A458-42D1-9293-217FF1B2F748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0" creationId="{CD0A1C1F-2F89-47E0-BD04-F02DC8233440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7" creationId="{8D03C150-9477-42D7-AAAC-364FECF12BF4}"/>
          </ac:cxnSpMkLst>
        </pc:cxnChg>
      </pc:sldChg>
      <pc:sldChg chg="modSp">
        <pc:chgData name="Kyd Law" userId="eea39dd088786ed2" providerId="LiveId" clId="{8711A675-4CDC-47B4-839A-AD4D91DE3130}" dt="2021-11-08T12:43:52.023" v="1179" actId="14861"/>
        <pc:sldMkLst>
          <pc:docMk/>
          <pc:sldMk cId="2142706592" sldId="322"/>
        </pc:sldMkLst>
        <pc:grpChg chg="mod">
          <ac:chgData name="Kyd Law" userId="eea39dd088786ed2" providerId="LiveId" clId="{8711A675-4CDC-47B4-839A-AD4D91DE3130}" dt="2021-11-08T12:43:52.023" v="1179" actId="14861"/>
          <ac:grpSpMkLst>
            <pc:docMk/>
            <pc:sldMk cId="2142706592" sldId="322"/>
            <ac:grpSpMk id="5" creationId="{58FC1899-E1ED-44BB-ADD2-F7A897F46646}"/>
          </ac:grpSpMkLst>
        </pc:grpChg>
      </pc:sldChg>
      <pc:sldChg chg="addSp delSp modSp add mod">
        <pc:chgData name="Kyd Law" userId="eea39dd088786ed2" providerId="LiveId" clId="{8711A675-4CDC-47B4-839A-AD4D91DE3130}" dt="2021-11-05T15:36:21.975" v="906" actId="21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picChg chg="add del mod">
          <ac:chgData name="Kyd Law" userId="eea39dd088786ed2" providerId="LiveId" clId="{8711A675-4CDC-47B4-839A-AD4D91DE3130}" dt="2021-11-05T15:36:21.975" v="906" actId="21"/>
          <ac:picMkLst>
            <pc:docMk/>
            <pc:sldMk cId="3108811919" sldId="324"/>
            <ac:picMk id="51" creationId="{3CD92CD0-905A-49A9-9EBB-29E63B93EF28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6T09:41:20.188" v="43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6T09:41:11.697" v="434" actId="206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6T09:40:55.986" v="433" actId="478"/>
          <ac:spMkLst>
            <pc:docMk/>
            <pc:sldMk cId="221241607" sldId="326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8" creationId="{D8451C3E-6E66-4E1E-9F4B-D31A25C3A072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0-26T09:40:55.986" v="433" actId="478"/>
          <ac:cxnSpMkLst>
            <pc:docMk/>
            <pc:sldMk cId="221241607" sldId="326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  <pc:sldChg chg="addSp delSp modSp add mod">
        <pc:chgData name="Kyd Law" userId="eea39dd088786ed2" providerId="LiveId" clId="{8711A675-4CDC-47B4-839A-AD4D91DE3130}" dt="2021-12-10T12:47:27.163" v="3292" actId="1076"/>
        <pc:sldMkLst>
          <pc:docMk/>
          <pc:sldMk cId="2188620477" sldId="327"/>
        </pc:sldMkLst>
        <pc:spChg chg="del">
          <ac:chgData name="Kyd Law" userId="eea39dd088786ed2" providerId="LiveId" clId="{8711A675-4CDC-47B4-839A-AD4D91DE3130}" dt="2021-11-03T15:03:36.274" v="590" actId="478"/>
          <ac:spMkLst>
            <pc:docMk/>
            <pc:sldMk cId="2188620477" sldId="327"/>
            <ac:spMk id="2" creationId="{F79CC815-CAC2-4296-B161-8250570622E6}"/>
          </ac:spMkLst>
        </pc:spChg>
        <pc:spChg chg="del mod">
          <ac:chgData name="Kyd Law" userId="eea39dd088786ed2" providerId="LiveId" clId="{8711A675-4CDC-47B4-839A-AD4D91DE3130}" dt="2021-11-03T15:03:37.149" v="591" actId="478"/>
          <ac:spMkLst>
            <pc:docMk/>
            <pc:sldMk cId="2188620477" sldId="327"/>
            <ac:spMk id="3" creationId="{AD2014A6-CD2A-4B26-BA2D-322E902C9A2A}"/>
          </ac:spMkLst>
        </pc:spChg>
        <pc:spChg chg="del">
          <ac:chgData name="Kyd Law" userId="eea39dd088786ed2" providerId="LiveId" clId="{8711A675-4CDC-47B4-839A-AD4D91DE3130}" dt="2021-11-03T15:03:40.110" v="594" actId="478"/>
          <ac:spMkLst>
            <pc:docMk/>
            <pc:sldMk cId="2188620477" sldId="327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12" creationId="{7037214E-CA5B-43B2-9B33-506978840B48}"/>
          </ac:spMkLst>
        </pc:spChg>
        <pc:spChg chg="del mod">
          <ac:chgData name="Kyd Law" userId="eea39dd088786ed2" providerId="LiveId" clId="{8711A675-4CDC-47B4-839A-AD4D91DE3130}" dt="2021-11-03T15:52:23.140" v="691" actId="478"/>
          <ac:spMkLst>
            <pc:docMk/>
            <pc:sldMk cId="2188620477" sldId="327"/>
            <ac:spMk id="13" creationId="{93F7F5AE-DFA9-43CB-A30B-DF556C22C07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5" creationId="{1AAC7881-3252-4B15-9A01-4F028A6550A8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9" creationId="{976F3C73-742F-404F-BAA2-9488CD355A66}"/>
          </ac:spMkLst>
        </pc:spChg>
        <pc:spChg chg="del">
          <ac:chgData name="Kyd Law" userId="eea39dd088786ed2" providerId="LiveId" clId="{8711A675-4CDC-47B4-839A-AD4D91DE3130}" dt="2021-11-03T15:03:46.465" v="598" actId="478"/>
          <ac:spMkLst>
            <pc:docMk/>
            <pc:sldMk cId="2188620477" sldId="327"/>
            <ac:spMk id="37" creationId="{DC9CEC05-BD29-47D1-9B88-BD9765F47DF2}"/>
          </ac:spMkLst>
        </pc:spChg>
        <pc:spChg chg="del mod">
          <ac:chgData name="Kyd Law" userId="eea39dd088786ed2" providerId="LiveId" clId="{8711A675-4CDC-47B4-839A-AD4D91DE3130}" dt="2021-11-03T15:03:39.138" v="593" actId="478"/>
          <ac:spMkLst>
            <pc:docMk/>
            <pc:sldMk cId="2188620477" sldId="327"/>
            <ac:spMk id="39" creationId="{A65DA8A9-FA72-4FF6-BC53-1EC25EA4825A}"/>
          </ac:spMkLst>
        </pc:spChg>
        <pc:spChg chg="del mod topLvl">
          <ac:chgData name="Kyd Law" userId="eea39dd088786ed2" providerId="LiveId" clId="{8711A675-4CDC-47B4-839A-AD4D91DE3130}" dt="2021-11-03T15:03:48.057" v="600" actId="478"/>
          <ac:spMkLst>
            <pc:docMk/>
            <pc:sldMk cId="2188620477" sldId="327"/>
            <ac:spMk id="40" creationId="{DD378CBC-411C-412E-848C-C783B358D15A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3" creationId="{0DBFB0CB-5252-41F6-8050-C50381A96FC3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7" creationId="{D356C352-8199-4EE5-B640-A8A0516750B6}"/>
          </ac:spMkLst>
        </pc:spChg>
        <pc:spChg chg="del">
          <ac:chgData name="Kyd Law" userId="eea39dd088786ed2" providerId="LiveId" clId="{8711A675-4CDC-47B4-839A-AD4D91DE3130}" dt="2021-11-03T14:43:57.840" v="548" actId="478"/>
          <ac:spMkLst>
            <pc:docMk/>
            <pc:sldMk cId="2188620477" sldId="327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2" creationId="{86882EAD-53C0-4D40-9113-97D06E2E004D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4" creationId="{661647BE-BA87-4C54-AB77-7A184D142DCB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7" creationId="{3F0FF0BE-7C24-4A14-A101-41AF69DD31AC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8" creationId="{B35B478D-4C13-447B-A6A5-4C0F9F584B57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59" creationId="{8AE9EE18-F0B4-4879-B8A9-89A3E90A1CFA}"/>
          </ac:spMkLst>
        </pc:spChg>
        <pc:spChg chg="del mod">
          <ac:chgData name="Kyd Law" userId="eea39dd088786ed2" providerId="LiveId" clId="{8711A675-4CDC-47B4-839A-AD4D91DE3130}" dt="2021-11-03T15:48:21.624" v="617" actId="478"/>
          <ac:spMkLst>
            <pc:docMk/>
            <pc:sldMk cId="2188620477" sldId="327"/>
            <ac:spMk id="62" creationId="{CBD4F808-0E6A-437A-BFFB-785BC145120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64" creationId="{BAEBCFDC-A32E-427C-A5A2-BC799AB8427B}"/>
          </ac:spMkLst>
        </pc:spChg>
        <pc:spChg chg="del">
          <ac:chgData name="Kyd Law" userId="eea39dd088786ed2" providerId="LiveId" clId="{8711A675-4CDC-47B4-839A-AD4D91DE3130}" dt="2021-11-03T15:48:20.566" v="615" actId="478"/>
          <ac:spMkLst>
            <pc:docMk/>
            <pc:sldMk cId="2188620477" sldId="327"/>
            <ac:spMk id="65" creationId="{6A8DD925-E754-4782-B86B-7DD8219B0556}"/>
          </ac:spMkLst>
        </pc:spChg>
        <pc:spChg chg="del">
          <ac:chgData name="Kyd Law" userId="eea39dd088786ed2" providerId="LiveId" clId="{8711A675-4CDC-47B4-839A-AD4D91DE3130}" dt="2021-11-03T15:48:19.917" v="614" actId="478"/>
          <ac:spMkLst>
            <pc:docMk/>
            <pc:sldMk cId="2188620477" sldId="327"/>
            <ac:spMk id="66" creationId="{F62F7C22-47ED-4D1F-A808-8ED60D65EE67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2-10T12:47:17.024" v="3290" actId="1076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2-10T12:47:27.163" v="3292" actId="1076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8711A675-4CDC-47B4-839A-AD4D91DE3130}" dt="2021-11-08T12:37:01.799" v="953" actId="1076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8711A675-4CDC-47B4-839A-AD4D91DE3130}" dt="2021-11-03T16:22:02.871" v="843" actId="478"/>
          <ac:spMkLst>
            <pc:docMk/>
            <pc:sldMk cId="2188620477" sldId="327"/>
            <ac:spMk id="98" creationId="{A2DDC562-D33A-4F82-BA43-545B993F9F34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99" creationId="{D8A5DE95-9256-4B85-BAB8-48DD5AAD76D5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0" creationId="{A9D08037-6FF4-492A-84F9-A44F5D6485CF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1" creationId="{FB34BBA3-0BA6-406E-A2F2-47E5AE19B632}"/>
          </ac:spMkLst>
        </pc:spChg>
        <pc:spChg chg="add del mod ord topLvl">
          <ac:chgData name="Kyd Law" userId="eea39dd088786ed2" providerId="LiveId" clId="{8711A675-4CDC-47B4-839A-AD4D91DE3130}" dt="2021-11-03T16:30:33.730" v="881" actId="478"/>
          <ac:spMkLst>
            <pc:docMk/>
            <pc:sldMk cId="2188620477" sldId="327"/>
            <ac:spMk id="102" creationId="{4C525DC3-F417-489B-9999-4FBC9BED9B95}"/>
          </ac:spMkLst>
        </pc:spChg>
        <pc:spChg chg="add del mod">
          <ac:chgData name="Kyd Law" userId="eea39dd088786ed2" providerId="LiveId" clId="{8711A675-4CDC-47B4-839A-AD4D91DE3130}" dt="2021-11-03T16:22:16.745" v="848" actId="478"/>
          <ac:spMkLst>
            <pc:docMk/>
            <pc:sldMk cId="2188620477" sldId="327"/>
            <ac:spMk id="103" creationId="{4045BF92-6629-4A4C-B37D-4A0B9340BAA0}"/>
          </ac:spMkLst>
        </pc:spChg>
        <pc:spChg chg="add mod">
          <ac:chgData name="Kyd Law" userId="eea39dd088786ed2" providerId="LiveId" clId="{8711A675-4CDC-47B4-839A-AD4D91DE3130}" dt="2021-12-10T12:40:49.070" v="3286" actId="1076"/>
          <ac:spMkLst>
            <pc:docMk/>
            <pc:sldMk cId="2188620477" sldId="327"/>
            <ac:spMk id="104" creationId="{08BF241B-EBAC-4D76-AF83-C77D15D26300}"/>
          </ac:spMkLst>
        </pc:spChg>
        <pc:grpChg chg="del">
          <ac:chgData name="Kyd Law" userId="eea39dd088786ed2" providerId="LiveId" clId="{8711A675-4CDC-47B4-839A-AD4D91DE3130}" dt="2021-11-03T15:03:42.713" v="596" actId="478"/>
          <ac:grpSpMkLst>
            <pc:docMk/>
            <pc:sldMk cId="2188620477" sldId="327"/>
            <ac:grpSpMk id="6" creationId="{5926B62C-EA4C-4D04-9ACB-4282F16042BA}"/>
          </ac:grpSpMkLst>
        </pc:grpChg>
        <pc:grpChg chg="del">
          <ac:chgData name="Kyd Law" userId="eea39dd088786ed2" providerId="LiveId" clId="{8711A675-4CDC-47B4-839A-AD4D91DE3130}" dt="2021-11-03T15:03:53.124" v="601" actId="478"/>
          <ac:grpSpMkLst>
            <pc:docMk/>
            <pc:sldMk cId="2188620477" sldId="327"/>
            <ac:grpSpMk id="7" creationId="{C4585ED8-CE8C-4692-A032-05B92FD5EDE1}"/>
          </ac:grpSpMkLst>
        </pc:grpChg>
        <pc:grpChg chg="del">
          <ac:chgData name="Kyd Law" userId="eea39dd088786ed2" providerId="LiveId" clId="{8711A675-4CDC-47B4-839A-AD4D91DE3130}" dt="2021-11-03T15:03:42.127" v="595" actId="478"/>
          <ac:grpSpMkLst>
            <pc:docMk/>
            <pc:sldMk cId="2188620477" sldId="327"/>
            <ac:grpSpMk id="32" creationId="{5A649F80-20D9-417B-ACCB-C90C2E2F44E0}"/>
          </ac:grpSpMkLst>
        </pc:grpChg>
        <pc:grpChg chg="del">
          <ac:chgData name="Kyd Law" userId="eea39dd088786ed2" providerId="LiveId" clId="{8711A675-4CDC-47B4-839A-AD4D91DE3130}" dt="2021-11-03T14:43:59.494" v="549" actId="478"/>
          <ac:grpSpMkLst>
            <pc:docMk/>
            <pc:sldMk cId="2188620477" sldId="327"/>
            <ac:grpSpMk id="48" creationId="{A960E825-B2A1-4A9F-AF77-DFCD6644984D}"/>
          </ac:grpSpMkLst>
        </pc:grpChg>
        <pc:grpChg chg="del mod">
          <ac:chgData name="Kyd Law" userId="eea39dd088786ed2" providerId="LiveId" clId="{8711A675-4CDC-47B4-839A-AD4D91DE3130}" dt="2021-11-03T15:44:55.873" v="612" actId="165"/>
          <ac:grpSpMkLst>
            <pc:docMk/>
            <pc:sldMk cId="2188620477" sldId="327"/>
            <ac:grpSpMk id="53" creationId="{40A8CA6C-DB18-40F0-A26B-7A224885DD05}"/>
          </ac:grpSpMkLst>
        </pc:grpChg>
        <pc:grpChg chg="add del mod">
          <ac:chgData name="Kyd Law" userId="eea39dd088786ed2" providerId="LiveId" clId="{8711A675-4CDC-47B4-839A-AD4D91DE3130}" dt="2021-11-03T16:30:31.570" v="880" actId="165"/>
          <ac:grpSpMkLst>
            <pc:docMk/>
            <pc:sldMk cId="2188620477" sldId="327"/>
            <ac:grpSpMk id="56" creationId="{7D224227-4EA4-4FA1-BA87-D1667E459CAF}"/>
          </ac:grpSpMkLst>
        </pc:grpChg>
        <pc:grpChg chg="add mod ord">
          <ac:chgData name="Kyd Law" userId="eea39dd088786ed2" providerId="LiveId" clId="{8711A675-4CDC-47B4-839A-AD4D91DE3130}" dt="2021-12-10T12:40:49.070" v="3286" actId="1076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8711A675-4CDC-47B4-839A-AD4D91DE3130}" dt="2021-11-03T14:43:59.742" v="550"/>
          <ac:grpSpMkLst>
            <pc:docMk/>
            <pc:sldMk cId="2188620477" sldId="327"/>
            <ac:grpSpMk id="89" creationId="{11388294-9BDD-44A0-B0BD-00A4E7AFE04A}"/>
          </ac:grpSpMkLst>
        </pc:grpChg>
        <pc:picChg chg="del mod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4" creationId="{65642600-5120-4A34-BA40-34416BB81018}"/>
          </ac:picMkLst>
        </pc:picChg>
        <pc:picChg chg="add del mod">
          <ac:chgData name="Kyd Law" userId="eea39dd088786ed2" providerId="LiveId" clId="{8711A675-4CDC-47B4-839A-AD4D91DE3130}" dt="2021-11-03T15:03:25.749" v="586" actId="478"/>
          <ac:picMkLst>
            <pc:docMk/>
            <pc:sldMk cId="2188620477" sldId="327"/>
            <ac:picMk id="16" creationId="{AA1BB705-AA99-4B6B-8217-99125DD01C09}"/>
          </ac:picMkLst>
        </pc:picChg>
        <pc:picChg chg="del topLvl">
          <ac:chgData name="Kyd Law" userId="eea39dd088786ed2" providerId="LiveId" clId="{8711A675-4CDC-47B4-839A-AD4D91DE3130}" dt="2021-11-03T15:03:42.127" v="595" actId="478"/>
          <ac:picMkLst>
            <pc:docMk/>
            <pc:sldMk cId="2188620477" sldId="327"/>
            <ac:picMk id="18" creationId="{5FBB156D-9F97-4D50-8D74-2FF05DAB270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20" creationId="{1E707C08-BA86-4ACB-BEA6-45479B0D3AD0}"/>
          </ac:picMkLst>
        </pc:picChg>
        <pc:picChg chg="del">
          <ac:chgData name="Kyd Law" userId="eea39dd088786ed2" providerId="LiveId" clId="{8711A675-4CDC-47B4-839A-AD4D91DE3130}" dt="2021-11-03T14:44:08.699" v="552" actId="478"/>
          <ac:picMkLst>
            <pc:docMk/>
            <pc:sldMk cId="2188620477" sldId="327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22" creationId="{BF803284-DE7A-45BA-890A-14214F3BD83E}"/>
          </ac:picMkLst>
        </pc:picChg>
        <pc:picChg chg="add del mod">
          <ac:chgData name="Kyd Law" userId="eea39dd088786ed2" providerId="LiveId" clId="{8711A675-4CDC-47B4-839A-AD4D91DE3130}" dt="2021-11-03T15:03:26.476" v="587" actId="478"/>
          <ac:picMkLst>
            <pc:docMk/>
            <pc:sldMk cId="2188620477" sldId="327"/>
            <ac:picMk id="23" creationId="{EF36EED1-7373-48D0-AB68-C19A4828D3F0}"/>
          </ac:picMkLst>
        </pc:picChg>
        <pc:picChg chg="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24" creationId="{C6BAE751-5E19-4F82-BB56-0538BE566C35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29" creationId="{5A997005-44A0-419A-8350-0C2CC70DC30F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0" creationId="{EB770E3D-F4BB-4C97-931A-06E076B8EF28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1" creationId="{6A3A1B9D-A275-41F4-A9DC-F4D01342789A}"/>
          </ac:picMkLst>
        </pc:picChg>
        <pc:picChg chg="add del mod">
          <ac:chgData name="Kyd Law" userId="eea39dd088786ed2" providerId="LiveId" clId="{8711A675-4CDC-47B4-839A-AD4D91DE3130}" dt="2021-11-03T15:51:59.214" v="686" actId="478"/>
          <ac:picMkLst>
            <pc:docMk/>
            <pc:sldMk cId="2188620477" sldId="327"/>
            <ac:picMk id="33" creationId="{F8E55C1A-0627-4746-8813-10A242E481F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51" creationId="{F7E656AD-7AF3-4DF3-A1CF-F29D00E49ED9}"/>
          </ac:picMkLst>
        </pc:picChg>
        <pc:picChg chg="mod topLvl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55" creationId="{ABE46531-D99D-4C7F-862F-49437D15C5B1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3" creationId="{D95FB103-D9D1-422D-B20D-9FFBE77DEA81}"/>
          </ac:picMkLst>
        </pc:picChg>
        <pc:picChg chg="mod or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4" creationId="{F616B7EA-D456-4519-9BDD-C417622AC380}"/>
          </ac:picMkLst>
        </pc:picChg>
        <pc:picChg chg="mod or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2-10T12:47:17.024" v="3290" actId="1076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8711A675-4CDC-47B4-839A-AD4D91DE3130}" dt="2021-11-08T12:37:03.250" v="954" actId="1076"/>
          <ac:picMkLst>
            <pc:docMk/>
            <pc:sldMk cId="2188620477" sldId="327"/>
            <ac:picMk id="91" creationId="{2862BF84-5495-4A37-9300-B817AA4FB322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2" creationId="{64FD9293-3EDD-4529-B5F4-F25E1F2DDB03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3" creationId="{BD1EC927-29FB-4708-890D-89C6E9AED538}"/>
          </ac:picMkLst>
        </pc:picChg>
        <pc:picChg chg="add mod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8711A675-4CDC-47B4-839A-AD4D91DE3130}" dt="2021-11-03T14:44:02.354" v="551" actId="478"/>
          <ac:picMkLst>
            <pc:docMk/>
            <pc:sldMk cId="2188620477" sldId="327"/>
            <ac:picMk id="95" creationId="{1B206DCB-1019-4957-8777-464EDE665171}"/>
          </ac:picMkLst>
        </pc:picChg>
        <pc:picChg chg="add mod topLvl">
          <ac:chgData name="Kyd Law" userId="eea39dd088786ed2" providerId="LiveId" clId="{8711A675-4CDC-47B4-839A-AD4D91DE3130}" dt="2021-12-10T12:40:49.070" v="3286" actId="1076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8711A675-4CDC-47B4-839A-AD4D91DE3130}" dt="2021-11-03T16:21:47.884" v="841" actId="478"/>
          <ac:picMkLst>
            <pc:docMk/>
            <pc:sldMk cId="2188620477" sldId="327"/>
            <ac:picMk id="97" creationId="{9DE100AD-CCD0-49A8-A3D2-7D4B51A4A668}"/>
          </ac:picMkLst>
        </pc:picChg>
        <pc:cxnChg chg="add del mod">
          <ac:chgData name="Kyd Law" userId="eea39dd088786ed2" providerId="LiveId" clId="{8711A675-4CDC-47B4-839A-AD4D91DE3130}" dt="2021-11-03T15:49:37.676" v="639" actId="478"/>
          <ac:cxnSpMkLst>
            <pc:docMk/>
            <pc:sldMk cId="2188620477" sldId="327"/>
            <ac:cxnSpMk id="35" creationId="{B9384DFF-E8D5-423B-AC08-1C48C908904F}"/>
          </ac:cxnSpMkLst>
        </pc:cxnChg>
        <pc:cxnChg chg="add del mod">
          <ac:chgData name="Kyd Law" userId="eea39dd088786ed2" providerId="LiveId" clId="{8711A675-4CDC-47B4-839A-AD4D91DE3130}" dt="2021-11-03T15:52:33.550" v="693" actId="478"/>
          <ac:cxnSpMkLst>
            <pc:docMk/>
            <pc:sldMk cId="2188620477" sldId="327"/>
            <ac:cxnSpMk id="49" creationId="{9B7B8205-1306-4E14-9CBA-EBB43DEC7C39}"/>
          </ac:cxnSpMkLst>
        </pc:cxnChg>
      </pc:sldChg>
      <pc:sldChg chg="add">
        <pc:chgData name="Kyd Law" userId="eea39dd088786ed2" providerId="LiveId" clId="{8711A675-4CDC-47B4-839A-AD4D91DE3130}" dt="2021-11-05T15:35:11.968" v="899"/>
        <pc:sldMkLst>
          <pc:docMk/>
          <pc:sldMk cId="1707082283" sldId="328"/>
        </pc:sldMkLst>
      </pc:sldChg>
      <pc:sldChg chg="addSp delSp modSp mod">
        <pc:chgData name="Kyd Law" userId="eea39dd088786ed2" providerId="LiveId" clId="{8711A675-4CDC-47B4-839A-AD4D91DE3130}" dt="2021-12-13T18:29:52.316" v="3443" actId="1036"/>
        <pc:sldMkLst>
          <pc:docMk/>
          <pc:sldMk cId="1893584919" sldId="329"/>
        </pc:sldMkLst>
        <pc:spChg chg="add mod">
          <ac:chgData name="Kyd Law" userId="eea39dd088786ed2" providerId="LiveId" clId="{8711A675-4CDC-47B4-839A-AD4D91DE3130}" dt="2021-12-13T18:26:06.174" v="3376" actId="1076"/>
          <ac:spMkLst>
            <pc:docMk/>
            <pc:sldMk cId="1893584919" sldId="329"/>
            <ac:spMk id="2" creationId="{5F2ED26B-B69B-49F8-8B36-3626A11E0E3F}"/>
          </ac:spMkLst>
        </pc:spChg>
        <pc:spChg chg="mod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4" creationId="{F083C6F2-67EC-4994-B067-2E64432FC90E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5" creationId="{9AC9491D-2D64-4B67-9326-A2EDE2FE94D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6" creationId="{FEA38F1B-DD37-42B4-A2DB-CF0F1DAF400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7" creationId="{1085386E-9314-492C-8D71-D3B1E3A7337F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8" creationId="{947DCAFD-7B8A-4520-8CD3-DB968F443E75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9" creationId="{06955AA0-F7A7-4E08-AF42-AAB1F15A531D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0" creationId="{CBE19A46-DC9D-4D79-9DB8-72CC934BB811}"/>
          </ac:spMkLst>
        </pc:spChg>
        <pc:spChg chg="mod topLvl">
          <ac:chgData name="Kyd Law" userId="eea39dd088786ed2" providerId="LiveId" clId="{8711A675-4CDC-47B4-839A-AD4D91DE3130}" dt="2021-11-10T12:56:29.937" v="2577" actId="1076"/>
          <ac:spMkLst>
            <pc:docMk/>
            <pc:sldMk cId="1893584919" sldId="329"/>
            <ac:spMk id="11" creationId="{B8BE11A8-796E-442E-94DA-4D44F93A0528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2" creationId="{1D999933-052E-40C6-8195-223F62B8A08C}"/>
          </ac:spMkLst>
        </pc:spChg>
        <pc:spChg chg="mod ord">
          <ac:chgData name="Kyd Law" userId="eea39dd088786ed2" providerId="LiveId" clId="{8711A675-4CDC-47B4-839A-AD4D91DE3130}" dt="2021-12-13T18:27:49.449" v="3409" actId="171"/>
          <ac:spMkLst>
            <pc:docMk/>
            <pc:sldMk cId="1893584919" sldId="329"/>
            <ac:spMk id="13" creationId="{9DF53354-5C27-4B8B-B83C-C41AB4C6A594}"/>
          </ac:spMkLst>
        </pc:spChg>
        <pc:spChg chg="mod topLvl">
          <ac:chgData name="Kyd Law" userId="eea39dd088786ed2" providerId="LiveId" clId="{8711A675-4CDC-47B4-839A-AD4D91DE3130}" dt="2021-11-08T12:42:03.562" v="1171" actId="2085"/>
          <ac:spMkLst>
            <pc:docMk/>
            <pc:sldMk cId="1893584919" sldId="329"/>
            <ac:spMk id="18" creationId="{880AE0AD-D536-4BFD-B98F-7716519C0DF1}"/>
          </ac:spMkLst>
        </pc:spChg>
        <pc:spChg chg="add mod ord">
          <ac:chgData name="Kyd Law" userId="eea39dd088786ed2" providerId="LiveId" clId="{8711A675-4CDC-47B4-839A-AD4D91DE3130}" dt="2021-12-13T18:27:37.999" v="3398" actId="14100"/>
          <ac:spMkLst>
            <pc:docMk/>
            <pc:sldMk cId="1893584919" sldId="329"/>
            <ac:spMk id="26" creationId="{9973CEDB-1CBE-44E7-86E0-F7A8D1781AB5}"/>
          </ac:spMkLst>
        </pc:spChg>
        <pc:spChg chg="mod topLvl">
          <ac:chgData name="Kyd Law" userId="eea39dd088786ed2" providerId="LiveId" clId="{8711A675-4CDC-47B4-839A-AD4D91DE3130}" dt="2021-12-13T18:28:28.973" v="3430" actId="1076"/>
          <ac:spMkLst>
            <pc:docMk/>
            <pc:sldMk cId="1893584919" sldId="329"/>
            <ac:spMk id="28" creationId="{832CA394-7B90-4833-A05D-70CAA4BE1358}"/>
          </ac:spMkLst>
        </pc:spChg>
        <pc:spChg chg="add mod ord">
          <ac:chgData name="Kyd Law" userId="eea39dd088786ed2" providerId="LiveId" clId="{8711A675-4CDC-47B4-839A-AD4D91DE3130}" dt="2021-12-13T18:28:03.305" v="3425" actId="171"/>
          <ac:spMkLst>
            <pc:docMk/>
            <pc:sldMk cId="1893584919" sldId="329"/>
            <ac:spMk id="29" creationId="{F8C9D131-9715-4D5A-A548-257395D20ED4}"/>
          </ac:spMkLst>
        </pc:spChg>
        <pc:spChg chg="add mod">
          <ac:chgData name="Kyd Law" userId="eea39dd088786ed2" providerId="LiveId" clId="{8711A675-4CDC-47B4-839A-AD4D91DE3130}" dt="2021-12-13T18:28:46.589" v="3432" actId="14100"/>
          <ac:spMkLst>
            <pc:docMk/>
            <pc:sldMk cId="1893584919" sldId="329"/>
            <ac:spMk id="30" creationId="{53FFC7A0-504C-4D47-8EF4-867883D52A15}"/>
          </ac:spMkLst>
        </pc:spChg>
        <pc:spChg chg="mod topLvl">
          <ac:chgData name="Kyd Law" userId="eea39dd088786ed2" providerId="LiveId" clId="{8711A675-4CDC-47B4-839A-AD4D91DE3130}" dt="2021-11-08T13:36:57.962" v="1653" actId="555"/>
          <ac:spMkLst>
            <pc:docMk/>
            <pc:sldMk cId="1893584919" sldId="329"/>
            <ac:spMk id="32" creationId="{6F32CA26-EAF7-407C-A2FE-06A43F6206AF}"/>
          </ac:spMkLst>
        </pc:spChg>
        <pc:spChg chg="mod topLvl">
          <ac:chgData name="Kyd Law" userId="eea39dd088786ed2" providerId="LiveId" clId="{8711A675-4CDC-47B4-839A-AD4D91DE3130}" dt="2021-12-13T18:26:30.246" v="3384" actId="1076"/>
          <ac:spMkLst>
            <pc:docMk/>
            <pc:sldMk cId="1893584919" sldId="329"/>
            <ac:spMk id="33" creationId="{93892ECD-7A5C-485B-A97A-8C3177D9FDC0}"/>
          </ac:spMkLst>
        </pc:spChg>
        <pc:spChg chg="add mod">
          <ac:chgData name="Kyd Law" userId="eea39dd088786ed2" providerId="LiveId" clId="{8711A675-4CDC-47B4-839A-AD4D91DE3130}" dt="2021-12-13T18:29:03.341" v="3437" actId="207"/>
          <ac:spMkLst>
            <pc:docMk/>
            <pc:sldMk cId="1893584919" sldId="329"/>
            <ac:spMk id="34" creationId="{995488A8-BA9B-4BDE-8634-AC37490AB3E0}"/>
          </ac:spMkLst>
        </pc:spChg>
        <pc:spChg chg="add mod">
          <ac:chgData name="Kyd Law" userId="eea39dd088786ed2" providerId="LiveId" clId="{8711A675-4CDC-47B4-839A-AD4D91DE3130}" dt="2021-12-13T18:29:09.779" v="3439" actId="14100"/>
          <ac:spMkLst>
            <pc:docMk/>
            <pc:sldMk cId="1893584919" sldId="329"/>
            <ac:spMk id="35" creationId="{BCE0A459-78BC-4869-90E4-DA17BA788A95}"/>
          </ac:spMkLst>
        </pc:spChg>
        <pc:spChg chg="mod topLvl">
          <ac:chgData name="Kyd Law" userId="eea39dd088786ed2" providerId="LiveId" clId="{8711A675-4CDC-47B4-839A-AD4D91DE3130}" dt="2021-12-13T18:29:52.316" v="3443" actId="1036"/>
          <ac:spMkLst>
            <pc:docMk/>
            <pc:sldMk cId="1893584919" sldId="329"/>
            <ac:spMk id="51" creationId="{A93E8DF4-B1FF-4416-A095-383D91824566}"/>
          </ac:spMkLst>
        </pc:spChg>
        <pc:grpChg chg="del mod topLvl">
          <ac:chgData name="Kyd Law" userId="eea39dd088786ed2" providerId="LiveId" clId="{8711A675-4CDC-47B4-839A-AD4D91DE3130}" dt="2021-11-08T12:41:23.458" v="1166" actId="165"/>
          <ac:grpSpMkLst>
            <pc:docMk/>
            <pc:sldMk cId="1893584919" sldId="329"/>
            <ac:grpSpMk id="14" creationId="{16C60521-AB1D-4B1F-B889-DAE67C007012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15" creationId="{F33614B3-2D8C-4E4D-BE28-60A11CB715C3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27" creationId="{C3C578BD-40A0-4A9B-94A2-0E895B20789F}"/>
          </ac:grpSpMkLst>
        </pc:grpChg>
        <pc:grpChg chg="del">
          <ac:chgData name="Kyd Law" userId="eea39dd088786ed2" providerId="LiveId" clId="{8711A675-4CDC-47B4-839A-AD4D91DE3130}" dt="2021-11-08T12:41:18.304" v="1164" actId="165"/>
          <ac:grpSpMkLst>
            <pc:docMk/>
            <pc:sldMk cId="1893584919" sldId="329"/>
            <ac:grpSpMk id="34" creationId="{F0B17255-03B6-4723-97AF-A623B5C9AF47}"/>
          </ac:grpSpMkLst>
        </pc:grp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0" creationId="{1B45F8CF-6377-4F19-9393-E985477E74A5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1" creationId="{0382AA86-1146-4CCC-A298-51C3F898070A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add del">
        <pc:chgData name="Kyd Law" userId="eea39dd088786ed2" providerId="LiveId" clId="{8711A675-4CDC-47B4-839A-AD4D91DE3130}" dt="2021-11-05T15:36:27.981" v="908" actId="47"/>
        <pc:sldMkLst>
          <pc:docMk/>
          <pc:sldMk cId="3560268618" sldId="329"/>
        </pc:sldMkLst>
      </pc:sldChg>
      <pc:sldChg chg="addSp delSp modSp add mod">
        <pc:chgData name="Kyd Law" userId="eea39dd088786ed2" providerId="LiveId" clId="{8711A675-4CDC-47B4-839A-AD4D91DE3130}" dt="2021-11-10T13:01:31.759" v="2580" actId="1037"/>
        <pc:sldMkLst>
          <pc:docMk/>
          <pc:sldMk cId="2113859104" sldId="330"/>
        </pc:sldMkLst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" creationId="{09F850E7-D3F2-48CA-96C9-F61849AA9D0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" creationId="{A8EBB83B-D815-48BC-AFCD-4ADCEF833C7A}"/>
          </ac:spMkLst>
        </pc:spChg>
        <pc:spChg chg="del">
          <ac:chgData name="Kyd Law" userId="eea39dd088786ed2" providerId="LiveId" clId="{8711A675-4CDC-47B4-839A-AD4D91DE3130}" dt="2021-11-08T12:37:14.643" v="958" actId="478"/>
          <ac:spMkLst>
            <pc:docMk/>
            <pc:sldMk cId="2113859104" sldId="330"/>
            <ac:spMk id="4" creationId="{F083C6F2-67EC-4994-B067-2E64432FC90E}"/>
          </ac:spMkLst>
        </pc:spChg>
        <pc:spChg chg="del">
          <ac:chgData name="Kyd Law" userId="eea39dd088786ed2" providerId="LiveId" clId="{8711A675-4CDC-47B4-839A-AD4D91DE3130}" dt="2021-11-08T12:37:12.637" v="957" actId="478"/>
          <ac:spMkLst>
            <pc:docMk/>
            <pc:sldMk cId="2113859104" sldId="330"/>
            <ac:spMk id="13" creationId="{9DF53354-5C27-4B8B-B83C-C41AB4C6A59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5" creationId="{FB79913E-950F-41C9-A031-FB12FB49D72A}"/>
          </ac:spMkLst>
        </pc:spChg>
        <pc:spChg chg="add mod ord">
          <ac:chgData name="Kyd Law" userId="eea39dd088786ed2" providerId="LiveId" clId="{8711A675-4CDC-47B4-839A-AD4D91DE3130}" dt="2021-11-08T12:49:10.934" v="1273" actId="1582"/>
          <ac:spMkLst>
            <pc:docMk/>
            <pc:sldMk cId="2113859104" sldId="330"/>
            <ac:spMk id="30" creationId="{473139B6-8590-4157-90A3-E1FC442C87CF}"/>
          </ac:spMkLst>
        </pc:spChg>
        <pc:spChg chg="add mod">
          <ac:chgData name="Kyd Law" userId="eea39dd088786ed2" providerId="LiveId" clId="{8711A675-4CDC-47B4-839A-AD4D91DE3130}" dt="2021-11-08T12:40:20.554" v="1153" actId="571"/>
          <ac:spMkLst>
            <pc:docMk/>
            <pc:sldMk cId="2113859104" sldId="330"/>
            <ac:spMk id="36" creationId="{8DF32954-BE33-4A0D-BFE7-BC18894F1755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4" creationId="{047949A1-DACD-4F62-9930-2ADFAE672EF4}"/>
          </ac:spMkLst>
        </pc:spChg>
        <pc:spChg chg="add 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7" creationId="{E2239E05-0D03-40E0-95E8-AA43957447E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8" creationId="{86A8276E-E4CE-4E02-8FB2-EA07F199833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9" creationId="{DE0C9390-2161-4272-B2E4-9337945465E7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50" creationId="{CC8D74B0-BFAB-4C14-B4D1-C25C2F2BC3ED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2" creationId="{94873541-C300-41FC-AB2D-6118EEECB5F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3" creationId="{372932D6-98FB-43A4-B6D5-0EF45BD2D7F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4" creationId="{E10D57F8-75DF-443D-AF2C-6E8D49DC3E7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5" creationId="{C587C83A-5C20-46AF-8C3E-0ABDE008C82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6" creationId="{2F9E718D-0759-4930-B2B8-3B321943B0CA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6" creationId="{F2990D5D-29C4-4E1E-B96B-1C782DEB7A4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7" creationId="{3A606F03-F7A3-4444-BE80-023B0917C0CC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7" creationId="{C94A3A4A-AEEE-4322-90D6-BFB10FF0EF1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8" creationId="{D1EE5566-9E8E-4BF3-9D23-9285C577374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9" creationId="{778395A2-F67D-405B-BF92-D3BC962A69BF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59" creationId="{DD300E83-DAD1-4672-AC44-A04D5592C657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60" creationId="{64F19B69-972A-4E7E-9CAC-12036291121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0" creationId="{8C3C0786-4611-4EEF-82A4-DB19C4E0624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1" creationId="{7701B398-EB7D-40A7-BC61-8BED5619621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2" creationId="{C197D31F-F40A-4CC3-BD59-F178A416AD6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3" creationId="{D1ED649D-6F1D-470A-8795-C644B331AC61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4" creationId="{CF64FDC7-F1B6-492F-8191-9003D5BE3122}"/>
          </ac:spMkLst>
        </pc:spChg>
        <pc:spChg chg="add del mod">
          <ac:chgData name="Kyd Law" userId="eea39dd088786ed2" providerId="LiveId" clId="{8711A675-4CDC-47B4-839A-AD4D91DE3130}" dt="2021-11-09T17:49:29.297" v="2213" actId="478"/>
          <ac:spMkLst>
            <pc:docMk/>
            <pc:sldMk cId="2113859104" sldId="330"/>
            <ac:spMk id="65" creationId="{657B8757-39A7-4057-B5A7-AD1EBFA6D155}"/>
          </ac:spMkLst>
        </pc:spChg>
        <pc:spChg chg="add del mod">
          <ac:chgData name="Kyd Law" userId="eea39dd088786ed2" providerId="LiveId" clId="{8711A675-4CDC-47B4-839A-AD4D91DE3130}" dt="2021-11-08T13:03:45.460" v="1420" actId="478"/>
          <ac:spMkLst>
            <pc:docMk/>
            <pc:sldMk cId="2113859104" sldId="330"/>
            <ac:spMk id="65" creationId="{6CE6CFA7-0234-4776-A9A8-38942FA1A1EE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6" creationId="{E295DE3A-1304-4612-AA92-E1198CBAA119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7" creationId="{47F7228F-2260-4A57-9FF1-882F6E3302A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8" creationId="{56EB569D-0591-4938-AD8A-B60774809B8F}"/>
          </ac:spMkLst>
        </pc:spChg>
        <pc:spChg chg="add del mod">
          <ac:chgData name="Kyd Law" userId="eea39dd088786ed2" providerId="LiveId" clId="{8711A675-4CDC-47B4-839A-AD4D91DE3130}" dt="2021-11-08T13:03:42.299" v="1418" actId="478"/>
          <ac:spMkLst>
            <pc:docMk/>
            <pc:sldMk cId="2113859104" sldId="330"/>
            <ac:spMk id="68" creationId="{E7665BD2-47FA-4D40-AF6A-748D44BBFBD3}"/>
          </ac:spMkLst>
        </pc:spChg>
        <pc:spChg chg="mod">
          <ac:chgData name="Kyd Law" userId="eea39dd088786ed2" providerId="LiveId" clId="{8711A675-4CDC-47B4-839A-AD4D91DE3130}" dt="2021-11-08T12:54:25.654" v="1387"/>
          <ac:spMkLst>
            <pc:docMk/>
            <pc:sldMk cId="2113859104" sldId="330"/>
            <ac:spMk id="70" creationId="{CF479578-1BE4-4856-B490-BC686B1C460A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4" creationId="{4960C46E-88CD-4293-AFDD-E79043F6AC1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6" creationId="{C5508290-650D-4E52-83AB-F7C69A5BA4F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7" creationId="{72AAABB1-3158-44B9-B776-6FA704F985C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8" creationId="{1206C7CB-FD8A-4B0C-B638-AECDBDE5451F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9" creationId="{CB808E97-76F8-4945-8853-012B5018AB2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0" creationId="{FB89F490-E898-4C95-9F6A-FF96AC1AADB8}"/>
          </ac:spMkLst>
        </pc:spChg>
        <pc:spChg chg="add del">
          <ac:chgData name="Kyd Law" userId="eea39dd088786ed2" providerId="LiveId" clId="{8711A675-4CDC-47B4-839A-AD4D91DE3130}" dt="2021-11-08T13:21:44.418" v="1496" actId="478"/>
          <ac:spMkLst>
            <pc:docMk/>
            <pc:sldMk cId="2113859104" sldId="330"/>
            <ac:spMk id="82" creationId="{AE439AEF-6F58-4B9E-B508-C4C7C96AF45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2" creationId="{C9A8D5B9-9F3E-4888-919D-4DA59C7CF210}"/>
          </ac:spMkLst>
        </pc:spChg>
        <pc:spChg chg="add del mod">
          <ac:chgData name="Kyd Law" userId="eea39dd088786ed2" providerId="LiveId" clId="{8711A675-4CDC-47B4-839A-AD4D91DE3130}" dt="2021-11-09T17:50:03.792" v="2221" actId="478"/>
          <ac:spMkLst>
            <pc:docMk/>
            <pc:sldMk cId="2113859104" sldId="330"/>
            <ac:spMk id="83" creationId="{4A0A98B0-3C5D-41FF-A6CD-729E06B15201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4" creationId="{4804A442-E3C2-4A67-9E4A-C878E54D90DD}"/>
          </ac:spMkLst>
        </pc:spChg>
        <pc:spChg chg="add del mod">
          <ac:chgData name="Kyd Law" userId="eea39dd088786ed2" providerId="LiveId" clId="{8711A675-4CDC-47B4-839A-AD4D91DE3130}" dt="2021-11-09T17:53:08.845" v="2407" actId="478"/>
          <ac:spMkLst>
            <pc:docMk/>
            <pc:sldMk cId="2113859104" sldId="330"/>
            <ac:spMk id="85" creationId="{513835E6-7083-414D-9847-832FA8208B2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7" creationId="{8A08789D-A325-49D9-9EE0-FA57313BF64E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5" creationId="{3A57BD68-FEDA-4401-8EA2-F66A7A3D892A}"/>
          </ac:spMkLst>
        </pc:spChg>
        <pc:spChg chg="add del">
          <ac:chgData name="Kyd Law" userId="eea39dd088786ed2" providerId="LiveId" clId="{8711A675-4CDC-47B4-839A-AD4D91DE3130}" dt="2021-11-08T13:23:37.108" v="1508" actId="478"/>
          <ac:spMkLst>
            <pc:docMk/>
            <pc:sldMk cId="2113859104" sldId="330"/>
            <ac:spMk id="96" creationId="{EC15DFF2-F471-4305-A728-68597F17D0C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7" creationId="{A2F6C9F3-913F-4F6D-B3DD-38A41F16680D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8" creationId="{072B30A0-DD97-46C2-B862-925333B146A0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04" creationId="{B81D0E00-4AB6-4DB2-A736-88508CC51F7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5" creationId="{DC58FBA4-BDB2-4993-904A-7AB16C25C457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6" creationId="{3F37647A-2F02-4892-AC5A-53A67822E7A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3" creationId="{D4791B6E-98A1-477E-B901-265C4D3E34D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4" creationId="{1F6DBC2A-49F5-4D95-BE3F-F530533A226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59" creationId="{ABA8BA60-E18C-4974-9DBF-46A42B41227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0" creationId="{715B48DA-F7DF-4EAA-9300-380C50B2E0E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1" creationId="{164C17C4-1F23-4458-B5D7-B26866A75812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2" creationId="{FA7BF5DE-5FB9-437A-B894-8FACA928658E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3" creationId="{976FCFB2-BF08-4697-BA64-EEA835B0936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4" creationId="{8AB5BB57-B25C-47CF-BD8B-B053050B58F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5" creationId="{169DB2EA-90CB-48AB-9B5C-83072C631034}"/>
          </ac:spMkLst>
        </pc:s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3" creationId="{EEA9AD7A-17D9-498C-9C28-C7715644013C}"/>
          </ac:grpSpMkLst>
        </pc:grpChg>
        <pc:grpChg chg="del">
          <ac:chgData name="Kyd Law" userId="eea39dd088786ed2" providerId="LiveId" clId="{8711A675-4CDC-47B4-839A-AD4D91DE3130}" dt="2021-11-08T12:37:12.637" v="957" actId="478"/>
          <ac:grpSpMkLst>
            <pc:docMk/>
            <pc:sldMk cId="2113859104" sldId="330"/>
            <ac:grpSpMk id="34" creationId="{F0B17255-03B6-4723-97AF-A623B5C9AF47}"/>
          </ac:grpSpMkLst>
        </pc:grpChg>
        <pc:grpChg chg="add mod">
          <ac:chgData name="Kyd Law" userId="eea39dd088786ed2" providerId="LiveId" clId="{8711A675-4CDC-47B4-839A-AD4D91DE3130}" dt="2021-11-08T12:44:00.198" v="1181" actId="571"/>
          <ac:grpSpMkLst>
            <pc:docMk/>
            <pc:sldMk cId="2113859104" sldId="330"/>
            <ac:grpSpMk id="42" creationId="{C950FA76-B554-4554-BCA6-5FFB4D13B46B}"/>
          </ac:grpSpMkLst>
        </pc:gr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69" creationId="{8163AAE0-0479-4B76-B253-81A9104446A8}"/>
          </ac:grpSpMkLst>
        </pc:grpChg>
        <pc:graphicFrameChg chg="add del mod modGraphic">
          <ac:chgData name="Kyd Law" userId="eea39dd088786ed2" providerId="LiveId" clId="{8711A675-4CDC-47B4-839A-AD4D91DE3130}" dt="2021-11-08T12:53:49.888" v="1382" actId="478"/>
          <ac:graphicFrameMkLst>
            <pc:docMk/>
            <pc:sldMk cId="2113859104" sldId="330"/>
            <ac:graphicFrameMk id="16" creationId="{952D4DA8-8A3C-4827-90FF-957242371E75}"/>
          </ac:graphicFrameMkLst>
        </pc:graphicFrame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9" creationId="{F8500EA8-18D9-4A00-A2E1-679FC62348BE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24" creationId="{AE3FA4B6-72EC-47B2-BD3A-A81B785806D0}"/>
          </ac:picMkLst>
        </pc:picChg>
        <pc:picChg chg="add del mod ord">
          <ac:chgData name="Kyd Law" userId="eea39dd088786ed2" providerId="LiveId" clId="{8711A675-4CDC-47B4-839A-AD4D91DE3130}" dt="2021-11-08T12:40:35.582" v="1159" actId="164"/>
          <ac:picMkLst>
            <pc:docMk/>
            <pc:sldMk cId="2113859104" sldId="330"/>
            <ac:picMk id="35" creationId="{437B5411-5A86-4A88-B70F-6F67FF012F2A}"/>
          </ac:picMkLst>
        </pc:picChg>
        <pc:picChg chg="add mod">
          <ac:chgData name="Kyd Law" userId="eea39dd088786ed2" providerId="LiveId" clId="{8711A675-4CDC-47B4-839A-AD4D91DE3130}" dt="2021-11-08T12:40:20.554" v="1153" actId="571"/>
          <ac:picMkLst>
            <pc:docMk/>
            <pc:sldMk cId="2113859104" sldId="330"/>
            <ac:picMk id="38" creationId="{8F01BBB3-9F52-48A0-B198-C3D3504C4100}"/>
          </ac:picMkLst>
        </pc:picChg>
        <pc:picChg chg="mod">
          <ac:chgData name="Kyd Law" userId="eea39dd088786ed2" providerId="LiveId" clId="{8711A675-4CDC-47B4-839A-AD4D91DE3130}" dt="2021-11-08T12:44:00.198" v="1181" actId="571"/>
          <ac:picMkLst>
            <pc:docMk/>
            <pc:sldMk cId="2113859104" sldId="330"/>
            <ac:picMk id="46" creationId="{3E8F1885-CC90-4082-A146-64D19467A5EC}"/>
          </ac:picMkLst>
        </pc:picChg>
        <pc:picChg chg="mod">
          <ac:chgData name="Kyd Law" userId="eea39dd088786ed2" providerId="LiveId" clId="{8711A675-4CDC-47B4-839A-AD4D91DE3130}" dt="2021-11-08T12:54:25.654" v="1387"/>
          <ac:picMkLst>
            <pc:docMk/>
            <pc:sldMk cId="2113859104" sldId="330"/>
            <ac:picMk id="71" creationId="{AB7734B0-6600-4D63-9B50-0CA51C71C960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2" creationId="{DBC0B751-CD9B-4ECD-BE36-F695855F9629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3" creationId="{52319487-D508-4D82-9859-BAE987A1038A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5" creationId="{23AA4BEA-C9EE-4DAC-8252-A2AF25A279D8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6" creationId="{C994642D-2E00-4DAA-8CB9-86C238DAE035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7" creationId="{8CFB0015-1A44-4187-9BB9-0730C38EC731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8" creationId="{651EF604-75D9-4B21-88E4-56D12F3EBBB3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0" creationId="{1B45F8CF-6377-4F19-9393-E985477E74A5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1" creationId="{0382AA86-1146-4CCC-A298-51C3F898070A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2" creationId="{1EF344D6-D243-43B7-AB07-66F8C902DF0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29" creationId="{8632217D-416E-49C2-BCE9-EF24F5EDF09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1" creationId="{63539B0C-B015-428E-9E82-7FFFA00CF05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7" creationId="{1B9A8CE1-DC86-4B5D-AA31-B5FBC1FD816B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9" creationId="{F12F847B-B8C5-40E4-8649-ECF3DC4A6CDD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1" creationId="{E3EE436C-5F1F-492B-AC1B-E2FF46C7FEE7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3" creationId="{EF12187B-9B07-4C8C-8967-727B70228824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5" creationId="{BBA88ED0-C3B2-4319-9744-CBFBCCA76868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75" creationId="{21E73766-495C-4441-9EA9-F901DE0494B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1" creationId="{7C7A88A9-008A-4D0B-8954-0D53DEB8FDA2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6" creationId="{C20C3933-5F98-43B8-B522-31CDB9F0354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9" creationId="{5DDBDD62-19FC-43FB-BCC5-7EE98F2EB183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91" creationId="{E41618D9-1D49-4FB2-9E3E-5BBCAB710410}"/>
          </ac:cxnSpMkLst>
        </pc:cxnChg>
        <pc:cxnChg chg="add del mod">
          <ac:chgData name="Kyd Law" userId="eea39dd088786ed2" providerId="LiveId" clId="{8711A675-4CDC-47B4-839A-AD4D91DE3130}" dt="2021-11-08T13:23:01.944" v="1505" actId="478"/>
          <ac:cxnSpMkLst>
            <pc:docMk/>
            <pc:sldMk cId="2113859104" sldId="330"/>
            <ac:cxnSpMk id="93" creationId="{F20AFFB1-6475-4AFC-9C61-E639CEC21D88}"/>
          </ac:cxnSpMkLst>
        </pc:cxnChg>
        <pc:cxnChg chg="add del mod">
          <ac:chgData name="Kyd Law" userId="eea39dd088786ed2" providerId="LiveId" clId="{8711A675-4CDC-47B4-839A-AD4D91DE3130}" dt="2021-11-08T13:34:10.734" v="1627" actId="478"/>
          <ac:cxnSpMkLst>
            <pc:docMk/>
            <pc:sldMk cId="2113859104" sldId="330"/>
            <ac:cxnSpMk id="111" creationId="{64200AEB-8AF1-4036-B38B-2FBD2082B8C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12" creationId="{05BA0102-F8BC-4903-9381-745F94C5DDB1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39" creationId="{21C04C06-103A-4F54-950E-09D5CB2CB91B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modSp mod">
        <pc:chgData name="Kyd Law" userId="eea39dd088786ed2" providerId="LiveId" clId="{8711A675-4CDC-47B4-839A-AD4D91DE3130}" dt="2021-12-13T18:45:37.237" v="3499" actId="20577"/>
        <pc:sldMkLst>
          <pc:docMk/>
          <pc:sldMk cId="676808202" sldId="331"/>
        </pc:sldMkLst>
        <pc:spChg chg="mod">
          <ac:chgData name="Kyd Law" userId="eea39dd088786ed2" providerId="LiveId" clId="{8711A675-4CDC-47B4-839A-AD4D91DE3130}" dt="2021-11-22T17:11:00.564" v="2581" actId="14861"/>
          <ac:spMkLst>
            <pc:docMk/>
            <pc:sldMk cId="676808202" sldId="331"/>
            <ac:spMk id="53" creationId="{D71F5AE5-54BF-4DAD-81F8-A0D166A2F2BB}"/>
          </ac:spMkLst>
        </pc:spChg>
        <pc:spChg chg="add del mod">
          <ac:chgData name="Kyd Law" userId="eea39dd088786ed2" providerId="LiveId" clId="{8711A675-4CDC-47B4-839A-AD4D91DE3130}" dt="2021-12-13T18:42:56.094" v="3476" actId="20577"/>
          <ac:spMkLst>
            <pc:docMk/>
            <pc:sldMk cId="676808202" sldId="331"/>
            <ac:spMk id="70" creationId="{247357D3-1CC1-4588-A3BB-8A2BA6C10666}"/>
          </ac:spMkLst>
        </pc:spChg>
        <pc:spChg chg="add mod">
          <ac:chgData name="Kyd Law" userId="eea39dd088786ed2" providerId="LiveId" clId="{8711A675-4CDC-47B4-839A-AD4D91DE3130}" dt="2021-12-13T18:45:18.510" v="3497" actId="1076"/>
          <ac:spMkLst>
            <pc:docMk/>
            <pc:sldMk cId="676808202" sldId="331"/>
            <ac:spMk id="71" creationId="{9A51D6D8-8262-43E3-9209-B951BADE7283}"/>
          </ac:spMkLst>
        </pc:spChg>
        <pc:spChg chg="mod">
          <ac:chgData name="Kyd Law" userId="eea39dd088786ed2" providerId="LiveId" clId="{8711A675-4CDC-47B4-839A-AD4D91DE3130}" dt="2021-12-13T18:42:32.744" v="3469" actId="20577"/>
          <ac:spMkLst>
            <pc:docMk/>
            <pc:sldMk cId="676808202" sldId="331"/>
            <ac:spMk id="73" creationId="{9C4E9D6C-8275-44E7-9505-C9995E2C4A59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76" creationId="{1744DBA8-6543-4452-B78D-F310C36EDB6F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79" creationId="{C6B964F4-CDE5-4062-9EB6-993F9BB3A252}"/>
          </ac:spMkLst>
        </pc:spChg>
        <pc:spChg chg="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80" creationId="{B0FCFC89-EF73-43BA-A1F9-515D36936798}"/>
          </ac:spMkLst>
        </pc:spChg>
        <pc:spChg chg="mod">
          <ac:chgData name="Kyd Law" userId="eea39dd088786ed2" providerId="LiveId" clId="{8711A675-4CDC-47B4-839A-AD4D91DE3130}" dt="2021-12-13T18:45:30.125" v="3498" actId="206"/>
          <ac:spMkLst>
            <pc:docMk/>
            <pc:sldMk cId="676808202" sldId="331"/>
            <ac:spMk id="81" creationId="{3F3ED7E9-27B7-4FBE-90B4-7ED8037D13E0}"/>
          </ac:spMkLst>
        </pc:spChg>
        <pc:spChg chg="add mod">
          <ac:chgData name="Kyd Law" userId="eea39dd088786ed2" providerId="LiveId" clId="{8711A675-4CDC-47B4-839A-AD4D91DE3130}" dt="2021-12-13T18:44:00.972" v="3481" actId="571"/>
          <ac:spMkLst>
            <pc:docMk/>
            <pc:sldMk cId="676808202" sldId="331"/>
            <ac:spMk id="82" creationId="{ED01C982-405E-4681-AB58-B6426593B090}"/>
          </ac:spMkLst>
        </pc:spChg>
        <pc:spChg chg="add mod">
          <ac:chgData name="Kyd Law" userId="eea39dd088786ed2" providerId="LiveId" clId="{8711A675-4CDC-47B4-839A-AD4D91DE3130}" dt="2021-12-13T18:44:05.174" v="3482" actId="571"/>
          <ac:spMkLst>
            <pc:docMk/>
            <pc:sldMk cId="676808202" sldId="331"/>
            <ac:spMk id="83" creationId="{B7A77243-674B-4C8C-96EC-3BE4FCF46D89}"/>
          </ac:spMkLst>
        </pc:spChg>
        <pc:spChg chg="add mod">
          <ac:chgData name="Kyd Law" userId="eea39dd088786ed2" providerId="LiveId" clId="{8711A675-4CDC-47B4-839A-AD4D91DE3130}" dt="2021-12-13T18:44:17.980" v="3484" actId="20577"/>
          <ac:spMkLst>
            <pc:docMk/>
            <pc:sldMk cId="676808202" sldId="331"/>
            <ac:spMk id="85" creationId="{263FF54D-447F-46E6-9388-E225AC952708}"/>
          </ac:spMkLst>
        </pc:spChg>
        <pc:spChg chg="add mod">
          <ac:chgData name="Kyd Law" userId="eea39dd088786ed2" providerId="LiveId" clId="{8711A675-4CDC-47B4-839A-AD4D91DE3130}" dt="2021-12-13T18:44:42.938" v="3490" actId="1076"/>
          <ac:spMkLst>
            <pc:docMk/>
            <pc:sldMk cId="676808202" sldId="331"/>
            <ac:spMk id="87" creationId="{4FDBFBFE-8079-48D3-A832-437B11385F8C}"/>
          </ac:spMkLst>
        </pc:spChg>
        <pc:spChg chg="add mod">
          <ac:chgData name="Kyd Law" userId="eea39dd088786ed2" providerId="LiveId" clId="{8711A675-4CDC-47B4-839A-AD4D91DE3130}" dt="2021-12-13T18:44:48.879" v="3492" actId="20577"/>
          <ac:spMkLst>
            <pc:docMk/>
            <pc:sldMk cId="676808202" sldId="331"/>
            <ac:spMk id="88" creationId="{8FECA567-D556-4B97-8411-11720FE7C0FF}"/>
          </ac:spMkLst>
        </pc:spChg>
        <pc:spChg chg="add mod">
          <ac:chgData name="Kyd Law" userId="eea39dd088786ed2" providerId="LiveId" clId="{8711A675-4CDC-47B4-839A-AD4D91DE3130}" dt="2021-12-13T18:45:07.843" v="3496" actId="1076"/>
          <ac:spMkLst>
            <pc:docMk/>
            <pc:sldMk cId="676808202" sldId="331"/>
            <ac:spMk id="89" creationId="{0FADA5C0-40E9-4853-B174-9EA05339F96A}"/>
          </ac:spMkLst>
        </pc:spChg>
        <pc:spChg chg="add mod">
          <ac:chgData name="Kyd Law" userId="eea39dd088786ed2" providerId="LiveId" clId="{8711A675-4CDC-47B4-839A-AD4D91DE3130}" dt="2021-12-13T18:45:37.237" v="3499" actId="20577"/>
          <ac:spMkLst>
            <pc:docMk/>
            <pc:sldMk cId="676808202" sldId="331"/>
            <ac:spMk id="90" creationId="{977CB776-91D3-4462-9FF5-45DB56F145F5}"/>
          </ac:spMkLst>
        </pc:spChg>
        <pc:spChg chg="mod">
          <ac:chgData name="Kyd Law" userId="eea39dd088786ed2" providerId="LiveId" clId="{8711A675-4CDC-47B4-839A-AD4D91DE3130}" dt="2021-12-13T18:44:38.004" v="3489" actId="20577"/>
          <ac:spMkLst>
            <pc:docMk/>
            <pc:sldMk cId="676808202" sldId="331"/>
            <ac:spMk id="122" creationId="{D7B5D1F7-429C-4435-AEE4-8892E98D416F}"/>
          </ac:spMkLst>
        </pc:spChg>
        <pc:spChg chg="mod">
          <ac:chgData name="Kyd Law" userId="eea39dd088786ed2" providerId="LiveId" clId="{8711A675-4CDC-47B4-839A-AD4D91DE3130}" dt="2021-12-13T18:41:17.583" v="3444" actId="1035"/>
          <ac:spMkLst>
            <pc:docMk/>
            <pc:sldMk cId="676808202" sldId="331"/>
            <ac:spMk id="127" creationId="{610C1677-4FFD-435D-9C10-53652D77EF02}"/>
          </ac:spMkLst>
        </pc:spChg>
        <pc:grpChg chg="mod">
          <ac:chgData name="Kyd Law" userId="eea39dd088786ed2" providerId="LiveId" clId="{8711A675-4CDC-47B4-839A-AD4D91DE3130}" dt="2021-12-13T18:43:17.122" v="3479" actId="1076"/>
          <ac:grpSpMkLst>
            <pc:docMk/>
            <pc:sldMk cId="676808202" sldId="331"/>
            <ac:grpSpMk id="56" creationId="{1ABC14A9-7DF9-435F-ACC5-2AB5CC0AD2E3}"/>
          </ac:grpSpMkLst>
        </pc:grpChg>
        <pc:grpChg chg="add mod">
          <ac:chgData name="Kyd Law" userId="eea39dd088786ed2" providerId="LiveId" clId="{8711A675-4CDC-47B4-839A-AD4D91DE3130}" dt="2021-12-13T18:44:00.972" v="3481" actId="571"/>
          <ac:grpSpMkLst>
            <pc:docMk/>
            <pc:sldMk cId="676808202" sldId="331"/>
            <ac:grpSpMk id="74" creationId="{595C4647-221A-47A1-8525-36A0FE91DECD}"/>
          </ac:grpSpMkLst>
        </pc:grpChg>
        <pc:picChg chg="mod">
          <ac:chgData name="Kyd Law" userId="eea39dd088786ed2" providerId="LiveId" clId="{8711A675-4CDC-47B4-839A-AD4D91DE3130}" dt="2021-12-13T18:44:00.972" v="3481" actId="571"/>
          <ac:picMkLst>
            <pc:docMk/>
            <pc:sldMk cId="676808202" sldId="331"/>
            <ac:picMk id="77" creationId="{AC0FED45-04D6-4A69-9805-C7FEBBE75784}"/>
          </ac:picMkLst>
        </pc:picChg>
        <pc:cxnChg chg="mod">
          <ac:chgData name="Kyd Law" userId="eea39dd088786ed2" providerId="LiveId" clId="{8711A675-4CDC-47B4-839A-AD4D91DE3130}" dt="2021-12-13T18:43:11.392" v="3478" actId="14100"/>
          <ac:cxnSpMkLst>
            <pc:docMk/>
            <pc:sldMk cId="676808202" sldId="331"/>
            <ac:cxnSpMk id="75" creationId="{46AABF9D-07E4-42D5-9EEF-7DAD6B39456E}"/>
          </ac:cxnSpMkLst>
        </pc:cxnChg>
      </pc:sldChg>
      <pc:sldChg chg="addSp delSp modSp mod ord">
        <pc:chgData name="Kyd Law" userId="eea39dd088786ed2" providerId="LiveId" clId="{8711A675-4CDC-47B4-839A-AD4D91DE3130}" dt="2021-11-25T16:47:14.454" v="2803" actId="20577"/>
        <pc:sldMkLst>
          <pc:docMk/>
          <pc:sldMk cId="4214682765" sldId="332"/>
        </pc:sldMkLst>
        <pc:spChg chg="del mod">
          <ac:chgData name="Kyd Law" userId="eea39dd088786ed2" providerId="LiveId" clId="{8711A675-4CDC-47B4-839A-AD4D91DE3130}" dt="2021-11-25T16:46:27.390" v="2793" actId="478"/>
          <ac:spMkLst>
            <pc:docMk/>
            <pc:sldMk cId="4214682765" sldId="332"/>
            <ac:spMk id="111" creationId="{04FB6C00-9749-4BDA-ABE4-B2AC2566F05A}"/>
          </ac:spMkLst>
        </pc:spChg>
        <pc:spChg chg="mod">
          <ac:chgData name="Kyd Law" userId="eea39dd088786ed2" providerId="LiveId" clId="{8711A675-4CDC-47B4-839A-AD4D91DE3130}" dt="2021-11-25T16:47:11.859" v="2801" actId="20577"/>
          <ac:spMkLst>
            <pc:docMk/>
            <pc:sldMk cId="4214682765" sldId="332"/>
            <ac:spMk id="115" creationId="{F6948211-B549-4C2C-901B-DAD8E3E4C8E4}"/>
          </ac:spMkLst>
        </pc:spChg>
        <pc:spChg chg="mod">
          <ac:chgData name="Kyd Law" userId="eea39dd088786ed2" providerId="LiveId" clId="{8711A675-4CDC-47B4-839A-AD4D91DE3130}" dt="2021-11-25T16:47:14.454" v="2803" actId="20577"/>
          <ac:spMkLst>
            <pc:docMk/>
            <pc:sldMk cId="4214682765" sldId="332"/>
            <ac:spMk id="116" creationId="{681DA088-BC57-470A-B6FB-4BBECD346116}"/>
          </ac:spMkLst>
        </pc:spChg>
        <pc:spChg chg="mod">
          <ac:chgData name="Kyd Law" userId="eea39dd088786ed2" providerId="LiveId" clId="{8711A675-4CDC-47B4-839A-AD4D91DE3130}" dt="2021-11-25T16:11:21.792" v="2778" actId="12789"/>
          <ac:spMkLst>
            <pc:docMk/>
            <pc:sldMk cId="4214682765" sldId="332"/>
            <ac:spMk id="120" creationId="{355409D3-2AD5-4D2F-8B0A-5A2CE5144728}"/>
          </ac:spMkLst>
        </pc:spChg>
        <pc:spChg chg="mod">
          <ac:chgData name="Kyd Law" userId="eea39dd088786ed2" providerId="LiveId" clId="{8711A675-4CDC-47B4-839A-AD4D91DE3130}" dt="2021-11-25T16:11:18.204" v="2777" actId="12789"/>
          <ac:spMkLst>
            <pc:docMk/>
            <pc:sldMk cId="4214682765" sldId="332"/>
            <ac:spMk id="121" creationId="{73829B0E-D656-4D9C-BFC7-EC13F5DFBEBA}"/>
          </ac:spMkLst>
        </pc:spChg>
        <pc:cxnChg chg="add mod">
          <ac:chgData name="Kyd Law" userId="eea39dd088786ed2" providerId="LiveId" clId="{8711A675-4CDC-47B4-839A-AD4D91DE3130}" dt="2021-11-25T16:11:18.204" v="2777" actId="12789"/>
          <ac:cxnSpMkLst>
            <pc:docMk/>
            <pc:sldMk cId="4214682765" sldId="332"/>
            <ac:cxnSpMk id="15" creationId="{B919B1A5-822B-459A-A076-215AEA97CAAB}"/>
          </ac:cxnSpMkLst>
        </pc:cxnChg>
        <pc:cxnChg chg="mod">
          <ac:chgData name="Kyd Law" userId="eea39dd088786ed2" providerId="LiveId" clId="{8711A675-4CDC-47B4-839A-AD4D91DE3130}" dt="2021-11-25T16:11:21.792" v="2778" actId="12789"/>
          <ac:cxnSpMkLst>
            <pc:docMk/>
            <pc:sldMk cId="4214682765" sldId="332"/>
            <ac:cxnSpMk id="118" creationId="{1BFE1E6C-3CAD-4151-AEEC-F02992726843}"/>
          </ac:cxnSpMkLst>
        </pc:cxnChg>
        <pc:cxnChg chg="del mod">
          <ac:chgData name="Kyd Law" userId="eea39dd088786ed2" providerId="LiveId" clId="{8711A675-4CDC-47B4-839A-AD4D91DE3130}" dt="2021-11-25T16:10:53.012" v="2768" actId="478"/>
          <ac:cxnSpMkLst>
            <pc:docMk/>
            <pc:sldMk cId="4214682765" sldId="332"/>
            <ac:cxnSpMk id="119" creationId="{B66525A5-AEFE-45B3-8008-2D8403E0D7C2}"/>
          </ac:cxnSpMkLst>
        </pc:cxnChg>
      </pc:sldChg>
      <pc:sldChg chg="modSp mod">
        <pc:chgData name="Kyd Law" userId="eea39dd088786ed2" providerId="LiveId" clId="{8711A675-4CDC-47B4-839A-AD4D91DE3130}" dt="2021-11-22T17:22:42.508" v="2607" actId="1076"/>
        <pc:sldMkLst>
          <pc:docMk/>
          <pc:sldMk cId="886020264" sldId="333"/>
        </pc:sldMkLst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4" creationId="{43E86957-ACB2-4E44-9230-0FCE1EE585D8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6" creationId="{D06A0EAA-6588-44E0-A972-F66D00EE21E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7" creationId="{3960664A-A1E8-4A4F-B494-AFDF39453D1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8" creationId="{2660AFB4-5A19-4272-8567-7AAEF22ACD49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2" creationId="{E9CF36B3-4D68-42C6-A2F1-4E7C120DFAFA}"/>
          </ac:grpSpMkLst>
        </pc:grp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8711A675-4CDC-47B4-839A-AD4D91DE3130}" dt="2021-12-08T12:31:53.524" v="3143" actId="12788"/>
        <pc:sldMkLst>
          <pc:docMk/>
          <pc:sldMk cId="1634276128" sldId="334"/>
        </pc:sldMkLst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4" creationId="{71A682D8-F81D-437E-A214-80C4B2ABCAD0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5" creationId="{17F65F87-B85B-46E5-834C-CC16E5F3B1EF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7" creationId="{F4A3F742-CF50-4977-9EB4-066AAE2B6EBC}"/>
          </ac:spMkLst>
        </pc:spChg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10" creationId="{CE80ED89-1319-4830-AB72-BA07325A582E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6" creationId="{21030E1A-E3F3-4377-900B-3AAA84D3AA26}"/>
          </ac:spMkLst>
        </pc:spChg>
        <pc:spChg chg="add 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7" creationId="{5480F1FF-F3BA-48B4-804C-88DDFEB7743E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38" creationId="{AC960B3F-6404-4168-A5E8-247BB0A1D045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0" creationId="{4D7D36BF-6B89-4B01-B218-0BBB42101DA7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1" creationId="{7F96420A-53E5-44B0-BBE9-06EB48A2CE56}"/>
          </ac:spMkLst>
        </pc:spChg>
        <pc:spChg chg="mod">
          <ac:chgData name="Kyd Law" userId="eea39dd088786ed2" providerId="LiveId" clId="{8711A675-4CDC-47B4-839A-AD4D91DE3130}" dt="2021-12-08T12:31:45.743" v="3142" actId="164"/>
          <ac:spMkLst>
            <pc:docMk/>
            <pc:sldMk cId="1634276128" sldId="334"/>
            <ac:spMk id="56" creationId="{3FD9B113-D35A-4514-AC35-AAE72FE89092}"/>
          </ac:spMkLst>
        </pc:spChg>
        <pc:grpChg chg="add mod">
          <ac:chgData name="Kyd Law" userId="eea39dd088786ed2" providerId="LiveId" clId="{8711A675-4CDC-47B4-839A-AD4D91DE3130}" dt="2021-12-08T12:31:53.524" v="3143" actId="12788"/>
          <ac:grpSpMkLst>
            <pc:docMk/>
            <pc:sldMk cId="1634276128" sldId="334"/>
            <ac:grpSpMk id="2" creationId="{ABA7FA16-AA6F-4F09-AF53-3481D962AD18}"/>
          </ac:grpSpMkLst>
        </pc:grpChg>
        <pc:cxnChg chg="add mod">
          <ac:chgData name="Kyd Law" userId="eea39dd088786ed2" providerId="LiveId" clId="{8711A675-4CDC-47B4-839A-AD4D91DE3130}" dt="2021-12-08T12:31:45.743" v="3142" actId="164"/>
          <ac:cxnSpMkLst>
            <pc:docMk/>
            <pc:sldMk cId="1634276128" sldId="334"/>
            <ac:cxnSpMk id="35" creationId="{A0B6B17B-1D55-4814-A27D-25F3D47474D1}"/>
          </ac:cxnSpMkLst>
        </pc:cxnChg>
        <pc:cxnChg chg="mod">
          <ac:chgData name="Kyd Law" userId="eea39dd088786ed2" providerId="LiveId" clId="{8711A675-4CDC-47B4-839A-AD4D91DE3130}" dt="2021-12-08T12:31:45.743" v="3142" actId="164"/>
          <ac:cxnSpMkLst>
            <pc:docMk/>
            <pc:sldMk cId="1634276128" sldId="334"/>
            <ac:cxnSpMk id="53" creationId="{EA153DAB-B5E3-48EC-BD71-EC7CC485E186}"/>
          </ac:cxnSpMkLst>
        </pc:cxnChg>
      </pc:sldChg>
      <pc:sldChg chg="delSp modSp add mod ord">
        <pc:chgData name="Kyd Law" userId="eea39dd088786ed2" providerId="LiveId" clId="{8711A675-4CDC-47B4-839A-AD4D91DE3130}" dt="2021-12-09T14:58:07.059" v="3202" actId="552"/>
        <pc:sldMkLst>
          <pc:docMk/>
          <pc:sldMk cId="2687291220" sldId="335"/>
        </pc:sldMkLst>
        <pc:spChg chg="mod">
          <ac:chgData name="Kyd Law" userId="eea39dd088786ed2" providerId="LiveId" clId="{8711A675-4CDC-47B4-839A-AD4D91DE3130}" dt="2021-12-09T13:39:27.046" v="3192" actId="1035"/>
          <ac:spMkLst>
            <pc:docMk/>
            <pc:sldMk cId="2687291220" sldId="335"/>
            <ac:spMk id="6" creationId="{E023849E-5956-4758-8185-FAA17D001167}"/>
          </ac:spMkLst>
        </pc:spChg>
        <pc:spChg chg="del">
          <ac:chgData name="Kyd Law" userId="eea39dd088786ed2" providerId="LiveId" clId="{8711A675-4CDC-47B4-839A-AD4D91DE3130}" dt="2021-12-09T13:38:47.597" v="3178" actId="478"/>
          <ac:spMkLst>
            <pc:docMk/>
            <pc:sldMk cId="2687291220" sldId="33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2-09T13:39:34.865" v="3193" actId="14100"/>
          <ac:spMkLst>
            <pc:docMk/>
            <pc:sldMk cId="2687291220" sldId="335"/>
            <ac:spMk id="32" creationId="{8CFD5CDD-F5C7-460B-932B-A65D288FBF73}"/>
          </ac:spMkLst>
        </pc:spChg>
        <pc:spChg chg="mod">
          <ac:chgData name="Kyd Law" userId="eea39dd088786ed2" providerId="LiveId" clId="{8711A675-4CDC-47B4-839A-AD4D91DE3130}" dt="2021-12-09T14:57:55.175" v="3201" actId="14100"/>
          <ac:spMkLst>
            <pc:docMk/>
            <pc:sldMk cId="2687291220" sldId="33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2-09T13:39:18.771" v="3189" actId="14100"/>
          <ac:spMkLst>
            <pc:docMk/>
            <pc:sldMk cId="2687291220" sldId="335"/>
            <ac:spMk id="96" creationId="{DC4237E5-61B6-42E6-A393-033BC405F8E4}"/>
          </ac:spMkLst>
        </pc:spChg>
        <pc:spChg chg="mod">
          <ac:chgData name="Kyd Law" userId="eea39dd088786ed2" providerId="LiveId" clId="{8711A675-4CDC-47B4-839A-AD4D91DE3130}" dt="2021-12-09T13:39:07.613" v="3186" actId="14100"/>
          <ac:spMkLst>
            <pc:docMk/>
            <pc:sldMk cId="2687291220" sldId="335"/>
            <ac:spMk id="97" creationId="{70354386-3DED-4046-8948-374752CF30FC}"/>
          </ac:spMkLst>
        </pc:spChg>
        <pc:grpChg chg="mod">
          <ac:chgData name="Kyd Law" userId="eea39dd088786ed2" providerId="LiveId" clId="{8711A675-4CDC-47B4-839A-AD4D91DE3130}" dt="2021-12-09T14:58:07.059" v="3202" actId="552"/>
          <ac:grpSpMkLst>
            <pc:docMk/>
            <pc:sldMk cId="2687291220" sldId="335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4:57:33.876" v="3196" actId="478"/>
          <ac:grpSpMkLst>
            <pc:docMk/>
            <pc:sldMk cId="2687291220" sldId="335"/>
            <ac:grpSpMk id="10" creationId="{2B76E6F3-C4E8-4319-BFAB-1DFD94678954}"/>
          </ac:grpSpMkLst>
        </pc:grpChg>
        <pc:grpChg chg="mod">
          <ac:chgData name="Kyd Law" userId="eea39dd088786ed2" providerId="LiveId" clId="{8711A675-4CDC-47B4-839A-AD4D91DE3130}" dt="2021-12-09T14:58:07.059" v="3202" actId="552"/>
          <ac:grpSpMkLst>
            <pc:docMk/>
            <pc:sldMk cId="2687291220" sldId="335"/>
            <ac:grpSpMk id="12" creationId="{B967392F-72A7-4A89-8016-B2B9A7D78CCB}"/>
          </ac:grpSpMkLst>
        </pc:grpChg>
        <pc:picChg chg="del">
          <ac:chgData name="Kyd Law" userId="eea39dd088786ed2" providerId="LiveId" clId="{8711A675-4CDC-47B4-839A-AD4D91DE3130}" dt="2021-12-09T13:38:47.237" v="3177" actId="478"/>
          <ac:picMkLst>
            <pc:docMk/>
            <pc:sldMk cId="2687291220" sldId="335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2-09T13:38:59.337" v="3182" actId="207"/>
          <ac:picMkLst>
            <pc:docMk/>
            <pc:sldMk cId="2687291220" sldId="335"/>
            <ac:picMk id="94" creationId="{A01E37C0-9AA6-45BC-ADC4-81B334DE0234}"/>
          </ac:picMkLst>
        </pc:picChg>
        <pc:picChg chg="mod">
          <ac:chgData name="Kyd Law" userId="eea39dd088786ed2" providerId="LiveId" clId="{8711A675-4CDC-47B4-839A-AD4D91DE3130}" dt="2021-12-09T13:39:22.607" v="3190" actId="1076"/>
          <ac:picMkLst>
            <pc:docMk/>
            <pc:sldMk cId="2687291220" sldId="335"/>
            <ac:picMk id="95" creationId="{5B0FFBC5-644E-4222-BF56-D4E5BD513205}"/>
          </ac:picMkLst>
        </pc:picChg>
      </pc:sldChg>
      <pc:sldChg chg="addSp delSp modSp new del mod">
        <pc:chgData name="Kyd Law" userId="eea39dd088786ed2" providerId="LiveId" clId="{8711A675-4CDC-47B4-839A-AD4D91DE3130}" dt="2021-11-25T17:33:36.992" v="3045" actId="47"/>
        <pc:sldMkLst>
          <pc:docMk/>
          <pc:sldMk cId="3393352012" sldId="335"/>
        </pc:sldMkLst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2" creationId="{4EF3770D-D432-484B-88F7-33199B33B487}"/>
          </ac:spMkLst>
        </pc:spChg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3" creationId="{EEC15960-AD7F-4F92-806F-D080261E655C}"/>
          </ac:spMkLst>
        </pc:spChg>
        <pc:spChg chg="add mod">
          <ac:chgData name="Kyd Law" userId="eea39dd088786ed2" providerId="LiveId" clId="{8711A675-4CDC-47B4-839A-AD4D91DE3130}" dt="2021-11-25T16:58:11.648" v="2822" actId="1076"/>
          <ac:spMkLst>
            <pc:docMk/>
            <pc:sldMk cId="3393352012" sldId="335"/>
            <ac:spMk id="4" creationId="{16196660-A1E4-4B63-B08D-72DDE159AB64}"/>
          </ac:spMkLst>
        </pc:spChg>
        <pc:spChg chg="add mod">
          <ac:chgData name="Kyd Law" userId="eea39dd088786ed2" providerId="LiveId" clId="{8711A675-4CDC-47B4-839A-AD4D91DE3130}" dt="2021-11-25T16:59:24.210" v="2842" actId="14100"/>
          <ac:spMkLst>
            <pc:docMk/>
            <pc:sldMk cId="3393352012" sldId="335"/>
            <ac:spMk id="5" creationId="{40E22B86-5BC5-4833-BB6E-29DD8345EB12}"/>
          </ac:spMkLst>
        </pc:spChg>
        <pc:cxnChg chg="add mod">
          <ac:chgData name="Kyd Law" userId="eea39dd088786ed2" providerId="LiveId" clId="{8711A675-4CDC-47B4-839A-AD4D91DE3130}" dt="2021-11-25T16:59:24.210" v="2842" actId="14100"/>
          <ac:cxnSpMkLst>
            <pc:docMk/>
            <pc:sldMk cId="3393352012" sldId="335"/>
            <ac:cxnSpMk id="7" creationId="{3FD63739-D8BB-458C-83A7-2FA7A8DE9E79}"/>
          </ac:cxnSpMkLst>
        </pc:cxnChg>
        <pc:cxnChg chg="add del mod">
          <ac:chgData name="Kyd Law" userId="eea39dd088786ed2" providerId="LiveId" clId="{8711A675-4CDC-47B4-839A-AD4D91DE3130}" dt="2021-11-25T16:58:56.745" v="2834" actId="21"/>
          <ac:cxnSpMkLst>
            <pc:docMk/>
            <pc:sldMk cId="3393352012" sldId="335"/>
            <ac:cxnSpMk id="9" creationId="{49E8F01A-F382-4B14-868A-62FF462EBD79}"/>
          </ac:cxnSpMkLst>
        </pc:cxnChg>
        <pc:cxnChg chg="add">
          <ac:chgData name="Kyd Law" userId="eea39dd088786ed2" providerId="LiveId" clId="{8711A675-4CDC-47B4-839A-AD4D91DE3130}" dt="2021-11-25T16:58:20.210" v="2824" actId="11529"/>
          <ac:cxnSpMkLst>
            <pc:docMk/>
            <pc:sldMk cId="3393352012" sldId="335"/>
            <ac:cxnSpMk id="25" creationId="{0AA98DAA-6FAA-46B6-9C70-8124313D93A8}"/>
          </ac:cxnSpMkLst>
        </pc:cxnChg>
        <pc:cxnChg chg="add mod">
          <ac:chgData name="Kyd Law" userId="eea39dd088786ed2" providerId="LiveId" clId="{8711A675-4CDC-47B4-839A-AD4D91DE3130}" dt="2021-11-25T16:58:25.693" v="2827" actId="14100"/>
          <ac:cxnSpMkLst>
            <pc:docMk/>
            <pc:sldMk cId="3393352012" sldId="335"/>
            <ac:cxnSpMk id="26" creationId="{A7C0AE75-8AB5-4D82-A19C-1E5A07501726}"/>
          </ac:cxnSpMkLst>
        </pc:cxnChg>
      </pc:sldChg>
      <pc:sldChg chg="addSp delSp modSp add del mod">
        <pc:chgData name="Kyd Law" userId="eea39dd088786ed2" providerId="LiveId" clId="{8711A675-4CDC-47B4-839A-AD4D91DE3130}" dt="2021-12-09T15:02:47.919" v="3281" actId="47"/>
        <pc:sldMkLst>
          <pc:docMk/>
          <pc:sldMk cId="2022394166" sldId="336"/>
        </pc:sldMkLst>
        <pc:spChg chg="add mod">
          <ac:chgData name="Kyd Law" userId="eea39dd088786ed2" providerId="LiveId" clId="{8711A675-4CDC-47B4-839A-AD4D91DE3130}" dt="2021-12-09T15:01:21.928" v="3264" actId="12789"/>
          <ac:spMkLst>
            <pc:docMk/>
            <pc:sldMk cId="2022394166" sldId="336"/>
            <ac:spMk id="14" creationId="{C0FC519E-B3F2-4CE5-857A-0225BA77076A}"/>
          </ac:spMkLst>
        </pc:spChg>
        <pc:spChg chg="mod">
          <ac:chgData name="Kyd Law" userId="eea39dd088786ed2" providerId="LiveId" clId="{8711A675-4CDC-47B4-839A-AD4D91DE3130}" dt="2021-12-09T14:59:33.921" v="3240" actId="1076"/>
          <ac:spMkLst>
            <pc:docMk/>
            <pc:sldMk cId="2022394166" sldId="336"/>
            <ac:spMk id="33" creationId="{04EE81B2-0EA0-4447-BD44-DC3AD6C0A056}"/>
          </ac:spMkLst>
        </pc:spChg>
        <pc:spChg chg="mod">
          <ac:chgData name="Kyd Law" userId="eea39dd088786ed2" providerId="LiveId" clId="{8711A675-4CDC-47B4-839A-AD4D91DE3130}" dt="2021-12-09T14:58:42.226" v="3204"/>
          <ac:spMkLst>
            <pc:docMk/>
            <pc:sldMk cId="2022394166" sldId="336"/>
            <ac:spMk id="100" creationId="{4FFF82B8-7760-483E-83CC-C4182297D408}"/>
          </ac:spMkLst>
        </pc:spChg>
        <pc:spChg chg="mod">
          <ac:chgData name="Kyd Law" userId="eea39dd088786ed2" providerId="LiveId" clId="{8711A675-4CDC-47B4-839A-AD4D91DE3130}" dt="2021-12-09T14:58:42.226" v="3204"/>
          <ac:spMkLst>
            <pc:docMk/>
            <pc:sldMk cId="2022394166" sldId="336"/>
            <ac:spMk id="103" creationId="{819086EC-DAE8-410C-ACDF-6A0A1A498B9E}"/>
          </ac:spMkLst>
        </pc:spChg>
        <pc:spChg chg="mod topLvl">
          <ac:chgData name="Kyd Law" userId="eea39dd088786ed2" providerId="LiveId" clId="{8711A675-4CDC-47B4-839A-AD4D91DE3130}" dt="2021-12-09T15:00:55.627" v="3256" actId="12789"/>
          <ac:spMkLst>
            <pc:docMk/>
            <pc:sldMk cId="2022394166" sldId="336"/>
            <ac:spMk id="106" creationId="{F2681826-4233-4826-A349-83D355AE7123}"/>
          </ac:spMkLst>
        </pc:spChg>
        <pc:spChg chg="mod topLvl">
          <ac:chgData name="Kyd Law" userId="eea39dd088786ed2" providerId="LiveId" clId="{8711A675-4CDC-47B4-839A-AD4D91DE3130}" dt="2021-12-09T15:01:01.321" v="3259" actId="12789"/>
          <ac:spMkLst>
            <pc:docMk/>
            <pc:sldMk cId="2022394166" sldId="336"/>
            <ac:spMk id="109" creationId="{F56CB986-4627-447E-AAAA-37544E6D052D}"/>
          </ac:spMkLst>
        </pc:spChg>
        <pc:spChg chg="add mod topLvl">
          <ac:chgData name="Kyd Law" userId="eea39dd088786ed2" providerId="LiveId" clId="{8711A675-4CDC-47B4-839A-AD4D91DE3130}" dt="2021-12-09T15:01:21.928" v="3264" actId="12789"/>
          <ac:spMkLst>
            <pc:docMk/>
            <pc:sldMk cId="2022394166" sldId="336"/>
            <ac:spMk id="110" creationId="{E038B609-1E7B-41D2-A928-D09147517A93}"/>
          </ac:spMkLst>
        </pc:spChg>
        <pc:spChg chg="add mod">
          <ac:chgData name="Kyd Law" userId="eea39dd088786ed2" providerId="LiveId" clId="{8711A675-4CDC-47B4-839A-AD4D91DE3130}" dt="2021-12-09T15:02:06.168" v="3276" actId="14100"/>
          <ac:spMkLst>
            <pc:docMk/>
            <pc:sldMk cId="2022394166" sldId="336"/>
            <ac:spMk id="111" creationId="{A55DF150-1F9A-43F4-AFA9-E108582920D8}"/>
          </ac:spMkLst>
        </pc:s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10" creationId="{2B76E6F3-C4E8-4319-BFAB-1DFD94678954}"/>
          </ac:grpSpMkLst>
        </pc:grpChg>
        <pc:grpChg chg="del">
          <ac:chgData name="Kyd Law" userId="eea39dd088786ed2" providerId="LiveId" clId="{8711A675-4CDC-47B4-839A-AD4D91DE3130}" dt="2021-12-09T14:58:44.534" v="3206" actId="478"/>
          <ac:grpSpMkLst>
            <pc:docMk/>
            <pc:sldMk cId="2022394166" sldId="336"/>
            <ac:grpSpMk id="12" creationId="{B967392F-72A7-4A89-8016-B2B9A7D78CCB}"/>
          </ac:grpSpMkLst>
        </pc:grpChg>
        <pc:grpChg chg="add del mod">
          <ac:chgData name="Kyd Law" userId="eea39dd088786ed2" providerId="LiveId" clId="{8711A675-4CDC-47B4-839A-AD4D91DE3130}" dt="2021-12-09T15:00:41.248" v="3253" actId="165"/>
          <ac:grpSpMkLst>
            <pc:docMk/>
            <pc:sldMk cId="2022394166" sldId="336"/>
            <ac:grpSpMk id="22" creationId="{53BA1F69-731A-482F-9F97-16C369123C09}"/>
          </ac:grpSpMkLst>
        </pc:grpChg>
        <pc:grpChg chg="add del mod">
          <ac:chgData name="Kyd Law" userId="eea39dd088786ed2" providerId="LiveId" clId="{8711A675-4CDC-47B4-839A-AD4D91DE3130}" dt="2021-12-09T15:00:44.330" v="3254" actId="165"/>
          <ac:grpSpMkLst>
            <pc:docMk/>
            <pc:sldMk cId="2022394166" sldId="336"/>
            <ac:grpSpMk id="24" creationId="{0ECA9293-C83D-40FA-A66E-45CC14614EF4}"/>
          </ac:grpSpMkLst>
        </pc:grpChg>
        <pc:grpChg chg="add del mod">
          <ac:chgData name="Kyd Law" userId="eea39dd088786ed2" providerId="LiveId" clId="{8711A675-4CDC-47B4-839A-AD4D91DE3130}" dt="2021-12-09T14:58:42.892" v="3205"/>
          <ac:grpSpMkLst>
            <pc:docMk/>
            <pc:sldMk cId="2022394166" sldId="336"/>
            <ac:grpSpMk id="98" creationId="{9F3439FF-8A60-46C9-B230-A9C04E377EC4}"/>
          </ac:grpSpMkLst>
        </pc:grpChg>
        <pc:grpChg chg="add del mod">
          <ac:chgData name="Kyd Law" userId="eea39dd088786ed2" providerId="LiveId" clId="{8711A675-4CDC-47B4-839A-AD4D91DE3130}" dt="2021-12-09T14:58:42.892" v="3205"/>
          <ac:grpSpMkLst>
            <pc:docMk/>
            <pc:sldMk cId="2022394166" sldId="336"/>
            <ac:grpSpMk id="101" creationId="{29076809-97EB-4F01-9683-1ADF1E6F1B64}"/>
          </ac:grpSpMkLst>
        </pc:grpChg>
        <pc:grpChg chg="add del mod">
          <ac:chgData name="Kyd Law" userId="eea39dd088786ed2" providerId="LiveId" clId="{8711A675-4CDC-47B4-839A-AD4D91DE3130}" dt="2021-12-09T14:59:58.654" v="3247" actId="165"/>
          <ac:grpSpMkLst>
            <pc:docMk/>
            <pc:sldMk cId="2022394166" sldId="336"/>
            <ac:grpSpMk id="104" creationId="{7CF7942D-C562-44E6-B532-564DA9B709B9}"/>
          </ac:grpSpMkLst>
        </pc:grpChg>
        <pc:grpChg chg="add del mod">
          <ac:chgData name="Kyd Law" userId="eea39dd088786ed2" providerId="LiveId" clId="{8711A675-4CDC-47B4-839A-AD4D91DE3130}" dt="2021-12-09T14:59:31.345" v="3238" actId="165"/>
          <ac:grpSpMkLst>
            <pc:docMk/>
            <pc:sldMk cId="2022394166" sldId="336"/>
            <ac:grpSpMk id="107" creationId="{82A30DDD-18F0-4863-9C05-73FDB527C00C}"/>
          </ac:grpSpMkLst>
        </pc:grpChg>
        <pc:cxnChg chg="mod">
          <ac:chgData name="Kyd Law" userId="eea39dd088786ed2" providerId="LiveId" clId="{8711A675-4CDC-47B4-839A-AD4D91DE3130}" dt="2021-12-09T14:58:42.226" v="3204"/>
          <ac:cxnSpMkLst>
            <pc:docMk/>
            <pc:sldMk cId="2022394166" sldId="336"/>
            <ac:cxnSpMk id="99" creationId="{4B9556BC-878C-45D1-BD87-5F943A04C480}"/>
          </ac:cxnSpMkLst>
        </pc:cxnChg>
        <pc:cxnChg chg="mod">
          <ac:chgData name="Kyd Law" userId="eea39dd088786ed2" providerId="LiveId" clId="{8711A675-4CDC-47B4-839A-AD4D91DE3130}" dt="2021-12-09T14:58:42.226" v="3204"/>
          <ac:cxnSpMkLst>
            <pc:docMk/>
            <pc:sldMk cId="2022394166" sldId="336"/>
            <ac:cxnSpMk id="102" creationId="{3F8E8593-817C-42CD-9C0A-770E0229F6FB}"/>
          </ac:cxnSpMkLst>
        </pc:cxnChg>
        <pc:cxnChg chg="mod topLvl">
          <ac:chgData name="Kyd Law" userId="eea39dd088786ed2" providerId="LiveId" clId="{8711A675-4CDC-47B4-839A-AD4D91DE3130}" dt="2021-12-09T15:01:06.379" v="3260" actId="12788"/>
          <ac:cxnSpMkLst>
            <pc:docMk/>
            <pc:sldMk cId="2022394166" sldId="336"/>
            <ac:cxnSpMk id="105" creationId="{D4AF7E45-A243-4672-9D95-434E6FB51066}"/>
          </ac:cxnSpMkLst>
        </pc:cxnChg>
        <pc:cxnChg chg="mod topLvl">
          <ac:chgData name="Kyd Law" userId="eea39dd088786ed2" providerId="LiveId" clId="{8711A675-4CDC-47B4-839A-AD4D91DE3130}" dt="2021-12-09T15:01:06.379" v="3260" actId="12788"/>
          <ac:cxnSpMkLst>
            <pc:docMk/>
            <pc:sldMk cId="2022394166" sldId="336"/>
            <ac:cxnSpMk id="108" creationId="{1DD30ED0-0FDE-408E-8D37-32F4AF1E9FCA}"/>
          </ac:cxnSpMkLst>
        </pc:cxnChg>
      </pc:sldChg>
      <pc:sldChg chg="addSp delSp modSp add mod">
        <pc:chgData name="Kyd Law" userId="eea39dd088786ed2" providerId="LiveId" clId="{8711A675-4CDC-47B4-839A-AD4D91DE3130}" dt="2021-12-09T15:02:42.264" v="3280"/>
        <pc:sldMkLst>
          <pc:docMk/>
          <pc:sldMk cId="2506503806" sldId="337"/>
        </pc:sldMkLst>
        <pc:spChg chg="add mod">
          <ac:chgData name="Kyd Law" userId="eea39dd088786ed2" providerId="LiveId" clId="{8711A675-4CDC-47B4-839A-AD4D91DE3130}" dt="2021-12-09T15:02:32.839" v="3278"/>
          <ac:spMkLst>
            <pc:docMk/>
            <pc:sldMk cId="2506503806" sldId="337"/>
            <ac:spMk id="76" creationId="{5B1D5467-A093-4721-93F7-820AC7A9576A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99" creationId="{5C7F2E86-4F50-4EAC-92E1-788A6D95B6FE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0" creationId="{A402F55E-12CA-4115-9AD4-738B9F07A6D9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1" creationId="{52DF05A4-7E96-4AFF-9261-6863E19171BD}"/>
          </ac:spMkLst>
        </pc:spChg>
        <pc:spChg chg="add mod">
          <ac:chgData name="Kyd Law" userId="eea39dd088786ed2" providerId="LiveId" clId="{8711A675-4CDC-47B4-839A-AD4D91DE3130}" dt="2021-12-09T15:02:42.264" v="3280"/>
          <ac:spMkLst>
            <pc:docMk/>
            <pc:sldMk cId="2506503806" sldId="337"/>
            <ac:spMk id="102" creationId="{5C95128C-3583-4218-908C-FCC0D22BB31D}"/>
          </ac:spMkLst>
        </pc:spChg>
        <pc:grpChg chg="del">
          <ac:chgData name="Kyd Law" userId="eea39dd088786ed2" providerId="LiveId" clId="{8711A675-4CDC-47B4-839A-AD4D91DE3130}" dt="2021-12-09T15:02:36.344" v="3279" actId="478"/>
          <ac:grpSpMkLst>
            <pc:docMk/>
            <pc:sldMk cId="2506503806" sldId="337"/>
            <ac:grpSpMk id="7" creationId="{BFF83C0C-3409-44F3-93E5-7E58788478BB}"/>
          </ac:grpSpMkLst>
        </pc:grpChg>
        <pc:grpChg chg="del">
          <ac:chgData name="Kyd Law" userId="eea39dd088786ed2" providerId="LiveId" clId="{8711A675-4CDC-47B4-839A-AD4D91DE3130}" dt="2021-12-09T15:02:36.344" v="3279" actId="478"/>
          <ac:grpSpMkLst>
            <pc:docMk/>
            <pc:sldMk cId="2506503806" sldId="337"/>
            <ac:grpSpMk id="12" creationId="{B967392F-72A7-4A89-8016-B2B9A7D78CCB}"/>
          </ac:grpSpMkLst>
        </pc:grpChg>
        <pc:cxnChg chg="add mod">
          <ac:chgData name="Kyd Law" userId="eea39dd088786ed2" providerId="LiveId" clId="{8711A675-4CDC-47B4-839A-AD4D91DE3130}" dt="2021-12-09T15:02:42.264" v="3280"/>
          <ac:cxnSpMkLst>
            <pc:docMk/>
            <pc:sldMk cId="2506503806" sldId="337"/>
            <ac:cxnSpMk id="78" creationId="{6910E9E5-4BE9-43B7-BCFA-55C8CD83EE7B}"/>
          </ac:cxnSpMkLst>
        </pc:cxnChg>
        <pc:cxnChg chg="add mod">
          <ac:chgData name="Kyd Law" userId="eea39dd088786ed2" providerId="LiveId" clId="{8711A675-4CDC-47B4-839A-AD4D91DE3130}" dt="2021-12-09T15:02:42.264" v="3280"/>
          <ac:cxnSpMkLst>
            <pc:docMk/>
            <pc:sldMk cId="2506503806" sldId="337"/>
            <ac:cxnSpMk id="98" creationId="{09FFB244-6ACA-42E7-B24E-F53758ECBC23}"/>
          </ac:cxnSpMkLst>
        </pc:cxnChg>
      </pc:sldChg>
      <pc:sldChg chg="modSp add mod ord">
        <pc:chgData name="Kyd Law" userId="eea39dd088786ed2" providerId="LiveId" clId="{8711A675-4CDC-47B4-839A-AD4D91DE3130}" dt="2021-12-13T18:17:27.803" v="3344"/>
        <pc:sldMkLst>
          <pc:docMk/>
          <pc:sldMk cId="3670621288" sldId="339"/>
        </pc:sldMkLst>
        <pc:spChg chg="mod">
          <ac:chgData name="Kyd Law" userId="eea39dd088786ed2" providerId="LiveId" clId="{8711A675-4CDC-47B4-839A-AD4D91DE3130}" dt="2021-12-13T13:13:00.254" v="3342" actId="14100"/>
          <ac:spMkLst>
            <pc:docMk/>
            <pc:sldMk cId="3670621288" sldId="339"/>
            <ac:spMk id="76" creationId="{5B1D5467-A093-4721-93F7-820AC7A9576A}"/>
          </ac:spMkLst>
        </pc:spChg>
      </pc:sldChg>
      <pc:sldChg chg="addSp delSp modSp new mod ord">
        <pc:chgData name="Kyd Law" userId="eea39dd088786ed2" providerId="LiveId" clId="{8711A675-4CDC-47B4-839A-AD4D91DE3130}" dt="2021-12-15T16:46:55.907" v="4254" actId="207"/>
        <pc:sldMkLst>
          <pc:docMk/>
          <pc:sldMk cId="459725691" sldId="340"/>
        </pc:sldMkLst>
        <pc:spChg chg="del">
          <ac:chgData name="Kyd Law" userId="eea39dd088786ed2" providerId="LiveId" clId="{8711A675-4CDC-47B4-839A-AD4D91DE3130}" dt="2021-12-15T15:53:42.175" v="3503" actId="478"/>
          <ac:spMkLst>
            <pc:docMk/>
            <pc:sldMk cId="459725691" sldId="340"/>
            <ac:spMk id="2" creationId="{13A92F9E-E756-4186-AE64-F4EF1D0075A2}"/>
          </ac:spMkLst>
        </pc:spChg>
        <pc:spChg chg="del">
          <ac:chgData name="Kyd Law" userId="eea39dd088786ed2" providerId="LiveId" clId="{8711A675-4CDC-47B4-839A-AD4D91DE3130}" dt="2021-12-15T15:53:42.969" v="3504" actId="478"/>
          <ac:spMkLst>
            <pc:docMk/>
            <pc:sldMk cId="459725691" sldId="340"/>
            <ac:spMk id="3" creationId="{2DBBF590-7235-4042-BC52-D31638CFA523}"/>
          </ac:spMkLst>
        </pc:spChg>
        <pc:spChg chg="add mod">
          <ac:chgData name="Kyd Law" userId="eea39dd088786ed2" providerId="LiveId" clId="{8711A675-4CDC-47B4-839A-AD4D91DE3130}" dt="2021-12-15T16:05:49.353" v="3602" actId="1582"/>
          <ac:spMkLst>
            <pc:docMk/>
            <pc:sldMk cId="459725691" sldId="340"/>
            <ac:spMk id="4" creationId="{DADDE5B6-3159-4BFE-B0FE-3EC03C29CF1C}"/>
          </ac:spMkLst>
        </pc:spChg>
        <pc:spChg chg="add mod">
          <ac:chgData name="Kyd Law" userId="eea39dd088786ed2" providerId="LiveId" clId="{8711A675-4CDC-47B4-839A-AD4D91DE3130}" dt="2021-12-15T16:28:48.140" v="3988" actId="1076"/>
          <ac:spMkLst>
            <pc:docMk/>
            <pc:sldMk cId="459725691" sldId="340"/>
            <ac:spMk id="5" creationId="{B4AD2AE4-23B4-4666-AD3A-97521E0E7BD5}"/>
          </ac:spMkLst>
        </pc:spChg>
        <pc:spChg chg="add del mod">
          <ac:chgData name="Kyd Law" userId="eea39dd088786ed2" providerId="LiveId" clId="{8711A675-4CDC-47B4-839A-AD4D91DE3130}" dt="2021-12-15T16:04:29.314" v="3582"/>
          <ac:spMkLst>
            <pc:docMk/>
            <pc:sldMk cId="459725691" sldId="340"/>
            <ac:spMk id="6" creationId="{11979327-502F-4782-8559-DEA8F85D4761}"/>
          </ac:spMkLst>
        </pc:spChg>
        <pc:spChg chg="add mod">
          <ac:chgData name="Kyd Law" userId="eea39dd088786ed2" providerId="LiveId" clId="{8711A675-4CDC-47B4-839A-AD4D91DE3130}" dt="2021-12-15T16:41:32.450" v="4130" actId="14100"/>
          <ac:spMkLst>
            <pc:docMk/>
            <pc:sldMk cId="459725691" sldId="340"/>
            <ac:spMk id="7" creationId="{2F59033C-1468-40F9-85AB-533671E4186A}"/>
          </ac:spMkLst>
        </pc:spChg>
        <pc:spChg chg="add mod">
          <ac:chgData name="Kyd Law" userId="eea39dd088786ed2" providerId="LiveId" clId="{8711A675-4CDC-47B4-839A-AD4D91DE3130}" dt="2021-12-15T16:28:27.202" v="3972" actId="20577"/>
          <ac:spMkLst>
            <pc:docMk/>
            <pc:sldMk cId="459725691" sldId="340"/>
            <ac:spMk id="23" creationId="{C49CEC99-57DC-4802-8C4B-B99813F2022F}"/>
          </ac:spMkLst>
        </pc:spChg>
        <pc:spChg chg="add del mod">
          <ac:chgData name="Kyd Law" userId="eea39dd088786ed2" providerId="LiveId" clId="{8711A675-4CDC-47B4-839A-AD4D91DE3130}" dt="2021-12-15T16:04:29.314" v="3582"/>
          <ac:spMkLst>
            <pc:docMk/>
            <pc:sldMk cId="459725691" sldId="340"/>
            <ac:spMk id="25" creationId="{5520469B-D149-4563-AA88-CE8CB902FB1E}"/>
          </ac:spMkLst>
        </pc:spChg>
        <pc:spChg chg="del mod">
          <ac:chgData name="Kyd Law" userId="eea39dd088786ed2" providerId="LiveId" clId="{8711A675-4CDC-47B4-839A-AD4D91DE3130}" dt="2021-12-15T16:04:32.986" v="3584" actId="478"/>
          <ac:spMkLst>
            <pc:docMk/>
            <pc:sldMk cId="459725691" sldId="340"/>
            <ac:spMk id="26" creationId="{7005B545-FC66-4526-A05C-AFF7C6B02498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27" creationId="{9E94F7A1-9AD2-4226-BB00-6F59BE1BD8D0}"/>
          </ac:spMkLst>
        </pc:spChg>
        <pc:spChg chg="mod">
          <ac:chgData name="Kyd Law" userId="eea39dd088786ed2" providerId="LiveId" clId="{8711A675-4CDC-47B4-839A-AD4D91DE3130}" dt="2021-12-15T16:21:24.328" v="3918" actId="207"/>
          <ac:spMkLst>
            <pc:docMk/>
            <pc:sldMk cId="459725691" sldId="340"/>
            <ac:spMk id="28" creationId="{F03449DC-CE8F-4609-8EB3-1E0BDC283155}"/>
          </ac:spMkLst>
        </pc:spChg>
        <pc:spChg chg="del mod">
          <ac:chgData name="Kyd Law" userId="eea39dd088786ed2" providerId="LiveId" clId="{8711A675-4CDC-47B4-839A-AD4D91DE3130}" dt="2021-12-15T16:04:34.137" v="3585" actId="478"/>
          <ac:spMkLst>
            <pc:docMk/>
            <pc:sldMk cId="459725691" sldId="340"/>
            <ac:spMk id="29" creationId="{BF65BBD9-AC54-402B-BE8B-F723D4630CB3}"/>
          </ac:spMkLst>
        </pc:spChg>
        <pc:spChg chg="mod">
          <ac:chgData name="Kyd Law" userId="eea39dd088786ed2" providerId="LiveId" clId="{8711A675-4CDC-47B4-839A-AD4D91DE3130}" dt="2021-12-15T16:05:13.582" v="3597" actId="207"/>
          <ac:spMkLst>
            <pc:docMk/>
            <pc:sldMk cId="459725691" sldId="340"/>
            <ac:spMk id="30" creationId="{603928A0-3AC4-4C35-85C4-DC0FC4C18B7C}"/>
          </ac:spMkLst>
        </pc:spChg>
        <pc:spChg chg="add del mod">
          <ac:chgData name="Kyd Law" userId="eea39dd088786ed2" providerId="LiveId" clId="{8711A675-4CDC-47B4-839A-AD4D91DE3130}" dt="2021-12-15T16:09:19.096" v="3662"/>
          <ac:spMkLst>
            <pc:docMk/>
            <pc:sldMk cId="459725691" sldId="340"/>
            <ac:spMk id="31" creationId="{2E70F416-49FE-473C-82EC-7899134744D7}"/>
          </ac:spMkLst>
        </pc:spChg>
        <pc:spChg chg="add del mod">
          <ac:chgData name="Kyd Law" userId="eea39dd088786ed2" providerId="LiveId" clId="{8711A675-4CDC-47B4-839A-AD4D91DE3130}" dt="2021-12-15T16:09:19.096" v="3662"/>
          <ac:spMkLst>
            <pc:docMk/>
            <pc:sldMk cId="459725691" sldId="340"/>
            <ac:spMk id="32" creationId="{17A69FD6-F08B-47CA-881E-DD4F382A4078}"/>
          </ac:spMkLst>
        </pc:spChg>
        <pc:spChg chg="add del mod">
          <ac:chgData name="Kyd Law" userId="eea39dd088786ed2" providerId="LiveId" clId="{8711A675-4CDC-47B4-839A-AD4D91DE3130}" dt="2021-12-15T16:07:13.364" v="3622" actId="478"/>
          <ac:spMkLst>
            <pc:docMk/>
            <pc:sldMk cId="459725691" sldId="340"/>
            <ac:spMk id="33" creationId="{13F48A3C-E282-4351-8AB5-2889D1855600}"/>
          </ac:spMkLst>
        </pc:spChg>
        <pc:spChg chg="add del mod">
          <ac:chgData name="Kyd Law" userId="eea39dd088786ed2" providerId="LiveId" clId="{8711A675-4CDC-47B4-839A-AD4D91DE3130}" dt="2021-12-15T16:07:32.453" v="3626" actId="478"/>
          <ac:spMkLst>
            <pc:docMk/>
            <pc:sldMk cId="459725691" sldId="340"/>
            <ac:spMk id="34" creationId="{4E8BC958-21A7-405C-93AD-6F51AA2A55E9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5" creationId="{EDC21C5B-9269-41BD-95E8-CD89FC4E866E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6" creationId="{6855A059-348B-45E1-A203-2EAD81E330C2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7" creationId="{2CA63AB6-BF74-4C78-871D-FB9A4C279597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8" creationId="{123E901D-4F32-4CC4-80D8-CD7688F75995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39" creationId="{E390349E-B8F1-4229-91CA-FEE3EE4471AF}"/>
          </ac:spMkLst>
        </pc:spChg>
        <pc:spChg chg="add del mod">
          <ac:chgData name="Kyd Law" userId="eea39dd088786ed2" providerId="LiveId" clId="{8711A675-4CDC-47B4-839A-AD4D91DE3130}" dt="2021-12-15T16:09:00.858" v="3660" actId="478"/>
          <ac:spMkLst>
            <pc:docMk/>
            <pc:sldMk cId="459725691" sldId="340"/>
            <ac:spMk id="40" creationId="{A58F9C53-CBB1-44BE-8642-CB1CE52F6823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41" creationId="{DD1EA914-2BF0-4BA0-8A38-0EA50BA4AD5B}"/>
          </ac:spMkLst>
        </pc:spChg>
        <pc:spChg chg="del mod">
          <ac:chgData name="Kyd Law" userId="eea39dd088786ed2" providerId="LiveId" clId="{8711A675-4CDC-47B4-839A-AD4D91DE3130}" dt="2021-12-15T16:09:50.620" v="3671"/>
          <ac:spMkLst>
            <pc:docMk/>
            <pc:sldMk cId="459725691" sldId="340"/>
            <ac:spMk id="42" creationId="{850B6060-638C-4625-BCE0-12EC2E08B3ED}"/>
          </ac:spMkLst>
        </pc:spChg>
        <pc:spChg chg="del mod">
          <ac:chgData name="Kyd Law" userId="eea39dd088786ed2" providerId="LiveId" clId="{8711A675-4CDC-47B4-839A-AD4D91DE3130}" dt="2021-12-15T16:10:05.357" v="3675" actId="478"/>
          <ac:spMkLst>
            <pc:docMk/>
            <pc:sldMk cId="459725691" sldId="340"/>
            <ac:spMk id="43" creationId="{107796A1-C6B8-4CD8-9282-AB9A8C4381F1}"/>
          </ac:spMkLst>
        </pc:spChg>
        <pc:spChg chg="del mod">
          <ac:chgData name="Kyd Law" userId="eea39dd088786ed2" providerId="LiveId" clId="{8711A675-4CDC-47B4-839A-AD4D91DE3130}" dt="2021-12-15T16:10:05.357" v="3675" actId="478"/>
          <ac:spMkLst>
            <pc:docMk/>
            <pc:sldMk cId="459725691" sldId="340"/>
            <ac:spMk id="44" creationId="{41CA35BD-DE5D-4A77-8124-6656AB094C45}"/>
          </ac:spMkLst>
        </pc:spChg>
        <pc:spChg chg="mod">
          <ac:chgData name="Kyd Law" userId="eea39dd088786ed2" providerId="LiveId" clId="{8711A675-4CDC-47B4-839A-AD4D91DE3130}" dt="2021-12-15T16:46:55.907" v="4254" actId="207"/>
          <ac:spMkLst>
            <pc:docMk/>
            <pc:sldMk cId="459725691" sldId="340"/>
            <ac:spMk id="45" creationId="{7BA133BE-02F5-4C7F-A088-299F9AC92BD9}"/>
          </ac:spMkLst>
        </pc:spChg>
        <pc:spChg chg="del mod">
          <ac:chgData name="Kyd Law" userId="eea39dd088786ed2" providerId="LiveId" clId="{8711A675-4CDC-47B4-839A-AD4D91DE3130}" dt="2021-12-15T16:10:00.265" v="3674" actId="478"/>
          <ac:spMkLst>
            <pc:docMk/>
            <pc:sldMk cId="459725691" sldId="340"/>
            <ac:spMk id="46" creationId="{55E24B8A-26C7-4906-8566-321001F1AD24}"/>
          </ac:spMkLst>
        </pc:spChg>
        <pc:spChg chg="mod">
          <ac:chgData name="Kyd Law" userId="eea39dd088786ed2" providerId="LiveId" clId="{8711A675-4CDC-47B4-839A-AD4D91DE3130}" dt="2021-12-15T16:18:39.596" v="3862" actId="207"/>
          <ac:spMkLst>
            <pc:docMk/>
            <pc:sldMk cId="459725691" sldId="340"/>
            <ac:spMk id="47" creationId="{D7993805-4ADD-49F7-900E-8E72C88A2C28}"/>
          </ac:spMkLst>
        </pc:spChg>
        <pc:spChg chg="del mod">
          <ac:chgData name="Kyd Law" userId="eea39dd088786ed2" providerId="LiveId" clId="{8711A675-4CDC-47B4-839A-AD4D91DE3130}" dt="2021-12-15T16:10:00.265" v="3674" actId="478"/>
          <ac:spMkLst>
            <pc:docMk/>
            <pc:sldMk cId="459725691" sldId="340"/>
            <ac:spMk id="48" creationId="{81C498BC-D281-4188-9D9E-54D06D37FCD6}"/>
          </ac:spMkLst>
        </pc:spChg>
        <pc:spChg chg="mod">
          <ac:chgData name="Kyd Law" userId="eea39dd088786ed2" providerId="LiveId" clId="{8711A675-4CDC-47B4-839A-AD4D91DE3130}" dt="2021-12-15T16:46:50.892" v="4244" actId="207"/>
          <ac:spMkLst>
            <pc:docMk/>
            <pc:sldMk cId="459725691" sldId="340"/>
            <ac:spMk id="49" creationId="{31FF1444-7927-438B-BC44-7AD31EEA5D82}"/>
          </ac:spMkLst>
        </pc:spChg>
        <pc:spChg chg="mod">
          <ac:chgData name="Kyd Law" userId="eea39dd088786ed2" providerId="LiveId" clId="{8711A675-4CDC-47B4-839A-AD4D91DE3130}" dt="2021-12-15T16:10:18.631" v="3679" actId="207"/>
          <ac:spMkLst>
            <pc:docMk/>
            <pc:sldMk cId="459725691" sldId="340"/>
            <ac:spMk id="50" creationId="{52256F69-556C-4F30-A840-BBFEAB26C27B}"/>
          </ac:spMkLst>
        </pc:spChg>
        <pc:spChg chg="mod">
          <ac:chgData name="Kyd Law" userId="eea39dd088786ed2" providerId="LiveId" clId="{8711A675-4CDC-47B4-839A-AD4D91DE3130}" dt="2021-12-15T16:10:18.631" v="3679" actId="207"/>
          <ac:spMkLst>
            <pc:docMk/>
            <pc:sldMk cId="459725691" sldId="340"/>
            <ac:spMk id="51" creationId="{4FB95754-5D58-4FF7-B80F-74461E3DA453}"/>
          </ac:spMkLst>
        </pc:spChg>
        <pc:spChg chg="add mod topLvl">
          <ac:chgData name="Kyd Law" userId="eea39dd088786ed2" providerId="LiveId" clId="{8711A675-4CDC-47B4-839A-AD4D91DE3130}" dt="2021-12-15T16:23:47.294" v="3949" actId="164"/>
          <ac:spMkLst>
            <pc:docMk/>
            <pc:sldMk cId="459725691" sldId="340"/>
            <ac:spMk id="59" creationId="{DD597B24-82E3-4230-AF04-5C5CE2D0B718}"/>
          </ac:spMkLst>
        </pc:spChg>
        <pc:spChg chg="add mod topLvl">
          <ac:chgData name="Kyd Law" userId="eea39dd088786ed2" providerId="LiveId" clId="{8711A675-4CDC-47B4-839A-AD4D91DE3130}" dt="2021-12-15T16:23:18.976" v="3942" actId="164"/>
          <ac:spMkLst>
            <pc:docMk/>
            <pc:sldMk cId="459725691" sldId="340"/>
            <ac:spMk id="61" creationId="{FB57CAF6-A2DC-432C-893D-144C17106391}"/>
          </ac:spMkLst>
        </pc:spChg>
        <pc:spChg chg="mod">
          <ac:chgData name="Kyd Law" userId="eea39dd088786ed2" providerId="LiveId" clId="{8711A675-4CDC-47B4-839A-AD4D91DE3130}" dt="2021-12-15T16:23:27.535" v="3944" actId="571"/>
          <ac:spMkLst>
            <pc:docMk/>
            <pc:sldMk cId="459725691" sldId="340"/>
            <ac:spMk id="66" creationId="{B0F3AB2E-DD3D-4C4B-B162-44CFA8E0C840}"/>
          </ac:spMkLst>
        </pc:spChg>
        <pc:spChg chg="add mod">
          <ac:chgData name="Kyd Law" userId="eea39dd088786ed2" providerId="LiveId" clId="{8711A675-4CDC-47B4-839A-AD4D91DE3130}" dt="2021-12-15T16:24:12.072" v="3954" actId="571"/>
          <ac:spMkLst>
            <pc:docMk/>
            <pc:sldMk cId="459725691" sldId="340"/>
            <ac:spMk id="69" creationId="{2B3EB5BC-1C0C-4AAC-ACD7-0855EA643A1F}"/>
          </ac:spMkLst>
        </pc:spChg>
        <pc:spChg chg="add mod">
          <ac:chgData name="Kyd Law" userId="eea39dd088786ed2" providerId="LiveId" clId="{8711A675-4CDC-47B4-839A-AD4D91DE3130}" dt="2021-12-15T16:24:12.072" v="3954" actId="571"/>
          <ac:spMkLst>
            <pc:docMk/>
            <pc:sldMk cId="459725691" sldId="340"/>
            <ac:spMk id="70" creationId="{7D7B9947-4318-4B59-BC23-37055F0D5C3B}"/>
          </ac:spMkLst>
        </pc:spChg>
        <pc:spChg chg="add mod">
          <ac:chgData name="Kyd Law" userId="eea39dd088786ed2" providerId="LiveId" clId="{8711A675-4CDC-47B4-839A-AD4D91DE3130}" dt="2021-12-15T16:46:19.635" v="4184" actId="1036"/>
          <ac:spMkLst>
            <pc:docMk/>
            <pc:sldMk cId="459725691" sldId="340"/>
            <ac:spMk id="71" creationId="{935AB5BE-F49F-4CFE-8370-BC3B8C2536FB}"/>
          </ac:spMkLst>
        </pc:spChg>
        <pc:spChg chg="add del mod">
          <ac:chgData name="Kyd Law" userId="eea39dd088786ed2" providerId="LiveId" clId="{8711A675-4CDC-47B4-839A-AD4D91DE3130}" dt="2021-12-15T16:24:22.796" v="3957" actId="478"/>
          <ac:spMkLst>
            <pc:docMk/>
            <pc:sldMk cId="459725691" sldId="340"/>
            <ac:spMk id="72" creationId="{F4045494-6514-4607-AF8C-07B0858AB360}"/>
          </ac:spMkLst>
        </pc:spChg>
        <pc:spChg chg="add mod">
          <ac:chgData name="Kyd Law" userId="eea39dd088786ed2" providerId="LiveId" clId="{8711A675-4CDC-47B4-839A-AD4D91DE3130}" dt="2021-12-15T16:46:22.138" v="4195" actId="1036"/>
          <ac:spMkLst>
            <pc:docMk/>
            <pc:sldMk cId="459725691" sldId="340"/>
            <ac:spMk id="73" creationId="{4E00CE63-5C6A-47EF-B37A-7384D2D9DAC7}"/>
          </ac:spMkLst>
        </pc:spChg>
        <pc:spChg chg="add mod">
          <ac:chgData name="Kyd Law" userId="eea39dd088786ed2" providerId="LiveId" clId="{8711A675-4CDC-47B4-839A-AD4D91DE3130}" dt="2021-12-15T16:29:52.206" v="4057" actId="1076"/>
          <ac:spMkLst>
            <pc:docMk/>
            <pc:sldMk cId="459725691" sldId="340"/>
            <ac:spMk id="74" creationId="{1DD21B47-40A3-4E9D-8188-B39140AB1C85}"/>
          </ac:spMkLst>
        </pc:spChg>
        <pc:spChg chg="add mod">
          <ac:chgData name="Kyd Law" userId="eea39dd088786ed2" providerId="LiveId" clId="{8711A675-4CDC-47B4-839A-AD4D91DE3130}" dt="2021-12-15T16:41:21.587" v="4129" actId="1076"/>
          <ac:spMkLst>
            <pc:docMk/>
            <pc:sldMk cId="459725691" sldId="340"/>
            <ac:spMk id="75" creationId="{CD4E082A-BADB-4760-8F28-1CC7CC8FBB4E}"/>
          </ac:spMkLst>
        </pc:spChg>
        <pc:spChg chg="add mod">
          <ac:chgData name="Kyd Law" userId="eea39dd088786ed2" providerId="LiveId" clId="{8711A675-4CDC-47B4-839A-AD4D91DE3130}" dt="2021-12-15T16:29:27.272" v="4049" actId="571"/>
          <ac:spMkLst>
            <pc:docMk/>
            <pc:sldMk cId="459725691" sldId="340"/>
            <ac:spMk id="76" creationId="{2AE0247B-354B-4FDF-8B72-00AA1BBAB2FB}"/>
          </ac:spMkLst>
        </pc:spChg>
        <pc:spChg chg="add mod">
          <ac:chgData name="Kyd Law" userId="eea39dd088786ed2" providerId="LiveId" clId="{8711A675-4CDC-47B4-839A-AD4D91DE3130}" dt="2021-12-15T16:29:27.272" v="4049" actId="571"/>
          <ac:spMkLst>
            <pc:docMk/>
            <pc:sldMk cId="459725691" sldId="340"/>
            <ac:spMk id="77" creationId="{63E059E6-593F-4480-B40C-0C7B07FA48FC}"/>
          </ac:spMkLst>
        </pc:spChg>
        <pc:spChg chg="add mod">
          <ac:chgData name="Kyd Law" userId="eea39dd088786ed2" providerId="LiveId" clId="{8711A675-4CDC-47B4-839A-AD4D91DE3130}" dt="2021-12-15T16:39:43.608" v="4126" actId="1076"/>
          <ac:spMkLst>
            <pc:docMk/>
            <pc:sldMk cId="459725691" sldId="340"/>
            <ac:spMk id="78" creationId="{7DE8A09A-43CD-440F-85C4-8C3A85FC3D97}"/>
          </ac:spMkLst>
        </pc:spChg>
        <pc:grpChg chg="add del mod">
          <ac:chgData name="Kyd Law" userId="eea39dd088786ed2" providerId="LiveId" clId="{8711A675-4CDC-47B4-839A-AD4D91DE3130}" dt="2021-12-15T16:03:03.116" v="3566" actId="165"/>
          <ac:grpSpMkLst>
            <pc:docMk/>
            <pc:sldMk cId="459725691" sldId="340"/>
            <ac:grpSpMk id="24" creationId="{FD6A952C-AF9E-4047-8814-7F2906377B0F}"/>
          </ac:grpSpMkLst>
        </pc:grpChg>
        <pc:grpChg chg="add del mod">
          <ac:chgData name="Kyd Law" userId="eea39dd088786ed2" providerId="LiveId" clId="{8711A675-4CDC-47B4-839A-AD4D91DE3130}" dt="2021-12-15T16:21:44.095" v="3921" actId="165"/>
          <ac:grpSpMkLst>
            <pc:docMk/>
            <pc:sldMk cId="459725691" sldId="340"/>
            <ac:grpSpMk id="60" creationId="{C2C61C19-BF9C-4AF0-8078-3BA2CE657C9A}"/>
          </ac:grpSpMkLst>
        </pc:grpChg>
        <pc:grpChg chg="add del mod">
          <ac:chgData name="Kyd Law" userId="eea39dd088786ed2" providerId="LiveId" clId="{8711A675-4CDC-47B4-839A-AD4D91DE3130}" dt="2021-12-15T16:22:44.876" v="3934" actId="165"/>
          <ac:grpSpMkLst>
            <pc:docMk/>
            <pc:sldMk cId="459725691" sldId="340"/>
            <ac:grpSpMk id="63" creationId="{284FFAC2-EBB3-4556-A3FC-BFDDB1E345B8}"/>
          </ac:grpSpMkLst>
        </pc:grpChg>
        <pc:grpChg chg="add mod">
          <ac:chgData name="Kyd Law" userId="eea39dd088786ed2" providerId="LiveId" clId="{8711A675-4CDC-47B4-839A-AD4D91DE3130}" dt="2021-12-15T16:39:23.281" v="4123" actId="1076"/>
          <ac:grpSpMkLst>
            <pc:docMk/>
            <pc:sldMk cId="459725691" sldId="340"/>
            <ac:grpSpMk id="64" creationId="{60BA4873-7BD4-4A3B-A0B7-DA61DC1B6F07}"/>
          </ac:grpSpMkLst>
        </pc:grpChg>
        <pc:grpChg chg="add mod">
          <ac:chgData name="Kyd Law" userId="eea39dd088786ed2" providerId="LiveId" clId="{8711A675-4CDC-47B4-839A-AD4D91DE3130}" dt="2021-12-15T16:39:27.140" v="4124" actId="1076"/>
          <ac:grpSpMkLst>
            <pc:docMk/>
            <pc:sldMk cId="459725691" sldId="340"/>
            <ac:grpSpMk id="65" creationId="{A9A06166-A767-4232-96C9-CC4DF1C002BB}"/>
          </ac:grpSpMkLst>
        </pc:grpChg>
        <pc:grpChg chg="add mod">
          <ac:chgData name="Kyd Law" userId="eea39dd088786ed2" providerId="LiveId" clId="{8711A675-4CDC-47B4-839A-AD4D91DE3130}" dt="2021-12-15T16:24:00.195" v="3952" actId="14100"/>
          <ac:grpSpMkLst>
            <pc:docMk/>
            <pc:sldMk cId="459725691" sldId="340"/>
            <ac:grpSpMk id="68" creationId="{3A7249F4-0F5E-4F3E-8F1B-D92968B82E99}"/>
          </ac:grpSpMkLst>
        </pc:grpChg>
        <pc:picChg chg="add mod ord topLvl">
          <ac:chgData name="Kyd Law" userId="eea39dd088786ed2" providerId="LiveId" clId="{8711A675-4CDC-47B4-839A-AD4D91DE3130}" dt="2021-12-15T16:23:18.976" v="3942" actId="164"/>
          <ac:picMkLst>
            <pc:docMk/>
            <pc:sldMk cId="459725691" sldId="340"/>
            <ac:picMk id="53" creationId="{1D8928FB-1D1B-4BAD-AEA6-E92A29C963C8}"/>
          </ac:picMkLst>
        </pc:picChg>
        <pc:picChg chg="add del mod">
          <ac:chgData name="Kyd Law" userId="eea39dd088786ed2" providerId="LiveId" clId="{8711A675-4CDC-47B4-839A-AD4D91DE3130}" dt="2021-12-15T16:23:24.869" v="3943" actId="478"/>
          <ac:picMkLst>
            <pc:docMk/>
            <pc:sldMk cId="459725691" sldId="340"/>
            <ac:picMk id="54" creationId="{25D94D72-FB7F-49F6-A540-DD4D7BE6E5D1}"/>
          </ac:picMkLst>
        </pc:picChg>
        <pc:picChg chg="add mod ord topLvl">
          <ac:chgData name="Kyd Law" userId="eea39dd088786ed2" providerId="LiveId" clId="{8711A675-4CDC-47B4-839A-AD4D91DE3130}" dt="2021-12-15T16:23:47.294" v="3949" actId="164"/>
          <ac:picMkLst>
            <pc:docMk/>
            <pc:sldMk cId="459725691" sldId="340"/>
            <ac:picMk id="56" creationId="{5EB098A7-1FB8-4B2B-8960-9E881046F07E}"/>
          </ac:picMkLst>
        </pc:picChg>
        <pc:picChg chg="add del mod">
          <ac:chgData name="Kyd Law" userId="eea39dd088786ed2" providerId="LiveId" clId="{8711A675-4CDC-47B4-839A-AD4D91DE3130}" dt="2021-12-15T16:22:08.421" v="3925" actId="478"/>
          <ac:picMkLst>
            <pc:docMk/>
            <pc:sldMk cId="459725691" sldId="340"/>
            <ac:picMk id="62" creationId="{38E80036-6DF5-4FAD-B24F-9AABA21C784A}"/>
          </ac:picMkLst>
        </pc:picChg>
        <pc:picChg chg="mod">
          <ac:chgData name="Kyd Law" userId="eea39dd088786ed2" providerId="LiveId" clId="{8711A675-4CDC-47B4-839A-AD4D91DE3130}" dt="2021-12-15T16:23:27.535" v="3944" actId="571"/>
          <ac:picMkLst>
            <pc:docMk/>
            <pc:sldMk cId="459725691" sldId="340"/>
            <ac:picMk id="67" creationId="{5AD69EE1-F8D5-4497-907C-0F4DA57C0429}"/>
          </ac:picMkLst>
        </pc:picChg>
        <pc:picChg chg="add mod">
          <ac:chgData name="Kyd Law" userId="eea39dd088786ed2" providerId="LiveId" clId="{8711A675-4CDC-47B4-839A-AD4D91DE3130}" dt="2021-12-15T16:44:07.825" v="4161" actId="207"/>
          <ac:picMkLst>
            <pc:docMk/>
            <pc:sldMk cId="459725691" sldId="340"/>
            <ac:picMk id="80" creationId="{A083DC66-4A8D-4171-9C4F-4131640174D6}"/>
          </ac:picMkLst>
        </pc:picChg>
        <pc:picChg chg="add del mod">
          <ac:chgData name="Kyd Law" userId="eea39dd088786ed2" providerId="LiveId" clId="{8711A675-4CDC-47B4-839A-AD4D91DE3130}" dt="2021-12-15T16:43:20.204" v="4154" actId="478"/>
          <ac:picMkLst>
            <pc:docMk/>
            <pc:sldMk cId="459725691" sldId="340"/>
            <ac:picMk id="81" creationId="{7C64119E-DC88-427B-B8B9-F32C644CF0CC}"/>
          </ac:picMkLst>
        </pc:picChg>
        <pc:picChg chg="add mod">
          <ac:chgData name="Kyd Law" userId="eea39dd088786ed2" providerId="LiveId" clId="{8711A675-4CDC-47B4-839A-AD4D91DE3130}" dt="2021-12-15T16:45:09.769" v="4169" actId="1037"/>
          <ac:picMkLst>
            <pc:docMk/>
            <pc:sldMk cId="459725691" sldId="340"/>
            <ac:picMk id="82" creationId="{F7432E69-80E6-4A8B-ACAE-A59A43C3FF64}"/>
          </ac:picMkLst>
        </pc:picChg>
        <pc:picChg chg="add mod">
          <ac:chgData name="Kyd Law" userId="eea39dd088786ed2" providerId="LiveId" clId="{8711A675-4CDC-47B4-839A-AD4D91DE3130}" dt="2021-12-15T16:45:00.946" v="4166" actId="1076"/>
          <ac:picMkLst>
            <pc:docMk/>
            <pc:sldMk cId="459725691" sldId="340"/>
            <ac:picMk id="83" creationId="{37C2D46C-CD4A-40B7-B068-600991DBBF92}"/>
          </ac:picMkLst>
        </pc:picChg>
        <pc:picChg chg="add mod">
          <ac:chgData name="Kyd Law" userId="eea39dd088786ed2" providerId="LiveId" clId="{8711A675-4CDC-47B4-839A-AD4D91DE3130}" dt="2021-12-15T16:45:12.654" v="4171" actId="1038"/>
          <ac:picMkLst>
            <pc:docMk/>
            <pc:sldMk cId="459725691" sldId="340"/>
            <ac:picMk id="84" creationId="{1DC15939-F94F-42FD-825A-845EFF2BB89A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5" creationId="{3878DD2D-DF90-4D51-9918-1D85AE5D7C3E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6" creationId="{F5FF2386-6400-452E-8B6A-E8270A6A69D8}"/>
          </ac:picMkLst>
        </pc:picChg>
        <pc:picChg chg="add mod">
          <ac:chgData name="Kyd Law" userId="eea39dd088786ed2" providerId="LiveId" clId="{8711A675-4CDC-47B4-839A-AD4D91DE3130}" dt="2021-12-15T16:43:50.230" v="4159" actId="207"/>
          <ac:picMkLst>
            <pc:docMk/>
            <pc:sldMk cId="459725691" sldId="340"/>
            <ac:picMk id="87" creationId="{871D011A-B75F-43FF-A846-F58BEF87D085}"/>
          </ac:picMkLst>
        </pc:picChg>
        <pc:picChg chg="add mod">
          <ac:chgData name="Kyd Law" userId="eea39dd088786ed2" providerId="LiveId" clId="{8711A675-4CDC-47B4-839A-AD4D91DE3130}" dt="2021-12-15T16:44:07.825" v="4161" actId="207"/>
          <ac:picMkLst>
            <pc:docMk/>
            <pc:sldMk cId="459725691" sldId="340"/>
            <ac:picMk id="88" creationId="{DEE2F806-B2F9-4A91-9DEA-D65F6EA04BA4}"/>
          </ac:picMkLst>
        </pc:picChg>
        <pc:picChg chg="add mod">
          <ac:chgData name="Kyd Law" userId="eea39dd088786ed2" providerId="LiveId" clId="{8711A675-4CDC-47B4-839A-AD4D91DE3130}" dt="2021-12-15T16:45:07.456" v="4168" actId="1038"/>
          <ac:picMkLst>
            <pc:docMk/>
            <pc:sldMk cId="459725691" sldId="340"/>
            <ac:picMk id="89" creationId="{71DC7F78-3E5A-43CA-B2BC-77593FC396F1}"/>
          </ac:picMkLst>
        </pc:picChg>
        <pc:cxnChg chg="add del mod topLvl">
          <ac:chgData name="Kyd Law" userId="eea39dd088786ed2" providerId="LiveId" clId="{8711A675-4CDC-47B4-839A-AD4D91DE3130}" dt="2021-12-15T16:04:40.202" v="3587" actId="478"/>
          <ac:cxnSpMkLst>
            <pc:docMk/>
            <pc:sldMk cId="459725691" sldId="340"/>
            <ac:cxnSpMk id="9" creationId="{442818AA-59F1-46FD-9C9A-899576931AFB}"/>
          </ac:cxnSpMkLst>
        </pc:cxnChg>
        <pc:cxnChg chg="add del mod topLvl">
          <ac:chgData name="Kyd Law" userId="eea39dd088786ed2" providerId="LiveId" clId="{8711A675-4CDC-47B4-839A-AD4D91DE3130}" dt="2021-12-15T16:05:54.865" v="3604" actId="478"/>
          <ac:cxnSpMkLst>
            <pc:docMk/>
            <pc:sldMk cId="459725691" sldId="340"/>
            <ac:cxnSpMk id="13" creationId="{F747B3E6-0654-46FB-B5C0-C175799C37F0}"/>
          </ac:cxnSpMkLst>
        </pc:cxnChg>
        <pc:cxnChg chg="add del mod topLvl">
          <ac:chgData name="Kyd Law" userId="eea39dd088786ed2" providerId="LiveId" clId="{8711A675-4CDC-47B4-839A-AD4D91DE3130}" dt="2021-12-15T16:05:52.494" v="3603" actId="478"/>
          <ac:cxnSpMkLst>
            <pc:docMk/>
            <pc:sldMk cId="459725691" sldId="340"/>
            <ac:cxnSpMk id="16" creationId="{13136C6B-073D-4F80-B279-31CEDE80239C}"/>
          </ac:cxnSpMkLst>
        </pc:cxnChg>
        <pc:cxnChg chg="add del">
          <ac:chgData name="Kyd Law" userId="eea39dd088786ed2" providerId="LiveId" clId="{8711A675-4CDC-47B4-839A-AD4D91DE3130}" dt="2021-12-15T16:16:57.857" v="3713" actId="478"/>
          <ac:cxnSpMkLst>
            <pc:docMk/>
            <pc:sldMk cId="459725691" sldId="340"/>
            <ac:cxnSpMk id="58" creationId="{9A1AF416-D4E4-4A9B-B725-84FBFD8E09C5}"/>
          </ac:cxnSpMkLst>
        </pc:cxnChg>
      </pc:sldChg>
    </pc:docChg>
  </pc:docChgLst>
  <pc:docChgLst>
    <pc:chgData name="Kyd Law" userId="eea39dd088786ed2" providerId="LiveId" clId="{E01C5980-304E-4966-9329-CAC7B4A42965}"/>
    <pc:docChg chg="undo redo custSel addSld delSld modSld modMainMaster modNotesMaster">
      <pc:chgData name="Kyd Law" userId="eea39dd088786ed2" providerId="LiveId" clId="{E01C5980-304E-4966-9329-CAC7B4A42965}" dt="2021-12-16T01:28:34.190" v="1358"/>
      <pc:docMkLst>
        <pc:docMk/>
      </pc:docMkLst>
      <pc:sldChg chg="addSp delSp modSp mod">
        <pc:chgData name="Kyd Law" userId="eea39dd088786ed2" providerId="LiveId" clId="{E01C5980-304E-4966-9329-CAC7B4A42965}" dt="2021-12-16T01:08:03.166" v="1356"/>
        <pc:sldMkLst>
          <pc:docMk/>
          <pc:sldMk cId="1766791947" sldId="25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" creationId="{D83C3778-6C97-416A-A9E3-5287AF7851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" creationId="{743DDC8A-C5BA-422A-B497-FDFCED2AFD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6" creationId="{BCA784B4-E8F1-4439-B7A6-E5440E0DFF7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7" creationId="{FE3404D3-0F00-4DBE-8BE6-E7B18F4C0C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8" creationId="{93AFC537-1D4D-4A37-8856-E1C332DDFB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9" creationId="{4917F6E8-442C-4C15-907A-77BC52E6A2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0" creationId="{885F89DF-2602-4787-B0BD-69835EBFCE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1" creationId="{50B4F870-5A5E-4C2E-A18A-59B2C71535B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2" creationId="{AC234154-5F01-4EB2-B0E1-B2D3F9846F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3" creationId="{A8D4BA3A-B195-4C45-AD48-DD7196C48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4" creationId="{F904B389-EDC3-4FF0-AF35-7E11E9AE389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5" creationId="{367A7C1B-C36F-4979-8D72-D03E6D2B72A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6" creationId="{F483B5C3-DAD1-4ED7-BF21-AEF09B3B3D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" creationId="{4F3D2DF6-6188-48FD-BD6C-2D62C41AC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8" creationId="{B32E77E7-161C-482A-B076-A930490D38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9" creationId="{11DEDB84-89DF-4582-A74B-519E95763A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0" creationId="{DFB1EE71-57B1-4BE7-9993-EC9157A858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1" creationId="{D4863CE9-015B-43BA-801B-A9660314142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2" creationId="{60CE8B4A-6614-49FF-930E-888FEC00D3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3" creationId="{5E87D782-D77B-41BE-AE42-808F1AF6CC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4" creationId="{F6B363EC-074B-4B87-85D9-6E1E531A88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5" creationId="{96AC3D00-221E-46EA-94C1-04EE60F46F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6" creationId="{B4DC09A4-0309-4313-B71A-0F68B1125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7" creationId="{10A67012-D8E1-4C5C-9EE9-490F1881E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8" creationId="{6C6D602E-CEC4-4F50-A2AE-FCF56929E1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9" creationId="{40C2CF73-2E80-448C-82C4-DF84B214FA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0" creationId="{081387BB-A00A-407D-BCB2-2C2AD9F127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3" creationId="{C5390870-4054-4028-A317-92A2256A4E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5" creationId="{024BD187-B944-4DFF-B4C8-476BF9B99A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6" creationId="{92A978C2-CE57-49D0-A128-8E16D20848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7" creationId="{94FFEBA0-F3DF-43B6-B436-9B9F0DFD423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8" creationId="{51E9DD2C-3B99-4F1D-AFC1-7EDA6950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9" creationId="{5C5F9F15-0A21-463E-9BD3-90190C96A4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0" creationId="{8085B183-7256-4756-8C4A-9A7D5168F8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1" creationId="{2DB0CAF1-F730-4D82-BD38-ED79F53D4B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2" creationId="{053EB70A-04B6-49BC-9D10-6305D4A12B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3" creationId="{18716505-3FD2-4CB4-92CE-8FC65ECEFBCB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03" creationId="{7ECB3245-AD66-4F87-A813-F9F25EFBEF73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05" creationId="{77687A8A-ED2C-49CC-AB7E-A67A184E6D2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08" creationId="{383C8FC3-84E7-4528-96D6-673B814664F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0" creationId="{CED92250-7A59-4AC4-BE4D-2C001553065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1" creationId="{7CEDD99E-CBFB-4440-BFF6-AD9E6E34C30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3" creationId="{31AB50EC-94D3-4150-B833-D9E9639719EC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4" creationId="{97A90E0D-66E8-47BA-B860-F23439725A1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6" creationId="{486C9B2C-F23C-4552-ABDA-B00CCCF25ED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7" creationId="{49C50ACC-F545-4AD9-9FDF-0573DC85A17D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19" creationId="{393D6E29-30D0-489E-AF6A-0954351AF91E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20" creationId="{019BF949-3247-49A1-B27D-83E63CA7E363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4" creationId="{01665C6E-4DBE-40E6-82FA-3A9261A71B9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5" creationId="{253F5A3B-9A25-48AB-A612-283F93F7896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6" creationId="{218C003B-E2A5-43B8-BEA3-5467ADA26193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7" creationId="{940987C3-F5B0-478E-812D-67D2B21E833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8" creationId="{F324FC03-A79F-47F4-8C61-5FE94B91AD1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59" creationId="{0C4CC788-CCD0-45AC-8AE5-1B7CFE1640A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0" creationId="{74F7E68E-C017-456C-AF02-8ACB12B76B71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1" creationId="{D1198703-4693-437A-A315-B607308F086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63" creationId="{68FA740A-D8DB-486A-8139-25F5E39FE3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3" creationId="{246ED75A-0D96-4862-9291-2F0C2E178A7D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185" creationId="{F12B271C-96B9-4D16-8F6E-BDBF9B87F2FB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7" creationId="{47641B12-374D-4A1D-8F1F-E767C018D358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8" creationId="{09EEEEF4-FF14-42F0-8E8E-C6E58C10EBF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89" creationId="{07B5F870-DD9F-4BFB-9A7E-5EAE049B5BCA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0" creationId="{22B1C2C8-8970-410D-AF12-A23B92D62AB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2" creationId="{256B9680-8AE9-4AEF-A9BB-77CE8EBB11B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3" creationId="{269BA4CD-3B16-4E70-8328-19D03C770974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4" creationId="{C1DAA5AA-60B8-4A33-AB82-9DC08C4BE625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6" creationId="{EC0CC5CC-8109-4460-8E0F-523293DC17DC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197" creationId="{F2127E46-8AE3-4B68-8391-86695949D3B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4" creationId="{9B8A0C73-A10D-4956-8D3E-FF98D2A23B3B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5" creationId="{277A52C8-DE87-43FA-9CC6-5EE1DEADD0E0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6" creationId="{7549D2F6-2563-4CAC-8AD2-0E8EDDC5E586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8" creationId="{24D4C1EE-28AF-438F-A153-9135E739E172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19" creationId="{1102AA8D-6481-4813-9BE0-03957DB1E32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1" creationId="{C9B55B29-DC71-47EC-B1FC-E55E43542ECF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2" creationId="{55AA6CD9-CE54-4C86-8C6B-AB02CF20BA3E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4" creationId="{F81E32F9-274F-447E-892A-CAB2DB100EC9}"/>
          </ac:spMkLst>
        </pc:spChg>
        <pc:spChg chg="mod">
          <ac:chgData name="Kyd Law" userId="eea39dd088786ed2" providerId="LiveId" clId="{E01C5980-304E-4966-9329-CAC7B4A42965}" dt="2021-12-16T01:07:58.708" v="1353"/>
          <ac:spMkLst>
            <pc:docMk/>
            <pc:sldMk cId="1766791947" sldId="257"/>
            <ac:spMk id="225" creationId="{3EAF67AD-C616-4B36-A501-BAA4A59FD859}"/>
          </ac:spMkLst>
        </pc:spChg>
        <pc:spChg chg="add del mod">
          <ac:chgData name="Kyd Law" userId="eea39dd088786ed2" providerId="LiveId" clId="{E01C5980-304E-4966-9329-CAC7B4A42965}" dt="2021-12-16T01:08:03.166" v="1356"/>
          <ac:spMkLst>
            <pc:docMk/>
            <pc:sldMk cId="1766791947" sldId="257"/>
            <ac:spMk id="239" creationId="{154C28A9-AB02-4DC1-8177-9D1629179913}"/>
          </ac:spMkLst>
        </pc:s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07" creationId="{948DF27F-D84B-4090-A800-1B29D1AB43A0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52" creationId="{607B269E-16B3-4F2B-B1A5-15C37A892BD8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186" creationId="{DCCD0D37-4154-420F-8A75-1FC1A29C533F}"/>
          </ac:grpSpMkLst>
        </pc:grpChg>
        <pc:grpChg chg="add del mod">
          <ac:chgData name="Kyd Law" userId="eea39dd088786ed2" providerId="LiveId" clId="{E01C5980-304E-4966-9329-CAC7B4A42965}" dt="2021-12-16T01:08:03.166" v="1356"/>
          <ac:grpSpMkLst>
            <pc:docMk/>
            <pc:sldMk cId="1766791947" sldId="257"/>
            <ac:grpSpMk id="213" creationId="{CB6576D2-A0E9-4F0C-893B-37BF070DC33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1" creationId="{ECFBD6E6-9EBB-48C5-8F73-01AB52C2273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3" creationId="{9E83F689-7AA0-437B-B158-417C59BA496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6" creationId="{7C1EEBC5-1B1B-4830-B7F5-E7F83FEF8C3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0" creationId="{0C8C7071-2FD5-4CA4-B32C-2DA2B1BE780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3" creationId="{46207609-CC6B-46F0-93D5-A251EB8F92D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8" creationId="{322DDC55-FA4D-4842-8878-5F2044F5D18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1" creationId="{1246D327-C4BC-4A2C-8DF2-B8CAF789F03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4" creationId="{4A7D0D86-B572-4053-8DF4-E57FB313E62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4" creationId="{5A0C3AEB-15AF-47F1-910F-30BC1F078A4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06" creationId="{48E4AD3A-C88D-4EC9-8B72-6925B1496A3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1" creationId="{BFFC7F6E-5C0A-430B-BB36-1AC975A8FE0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2" creationId="{EB2D6C4E-25D0-4860-8911-019AFAE7D46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3" creationId="{CB5279CB-3A8D-4C51-82C9-E8A92645B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4" creationId="{823D9548-9185-4333-9798-BB480E6693E8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5" creationId="{B1075A93-D450-49CC-9FD1-8850C9199A1E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6" creationId="{A05B946F-DAE2-4DB3-B4A4-4E3333DE061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7" creationId="{BC159D34-145A-4E0D-B150-850B9DBE5B1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8" creationId="{3540182D-6492-4E6F-BCFD-A99D8C9CFB5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29" creationId="{92435420-34FB-40DF-9D01-3A5EE382766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30" creationId="{B4C240B4-3ECB-4AE6-A234-D8AC988A4F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1" creationId="{33D767B4-4F9C-4E91-8162-57D6AF26D78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32" creationId="{9BD98912-0AF0-4E92-9E81-3BA078C34EA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3" creationId="{E26631D1-2966-4FB9-B663-757CCB50BCE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4" creationId="{D7BB1AAE-79ED-4361-9C5C-63EE20CEF6E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5" creationId="{3FC0AE67-F4FF-4ADD-8880-9B6C82F1FE0E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6" creationId="{AC0CAF03-549A-4390-A654-6ACED3A4E43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7" creationId="{CCB6DC2F-4061-402C-9B66-C6F54EC401B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8" creationId="{87A8177B-D940-41C0-8CA4-ED9015977E89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39" creationId="{8EF8CF28-AB68-46E6-A63B-A629276E4746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0" creationId="{F0C96AE0-5C74-4A00-A105-283B8A3B2C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1" creationId="{D28C42C9-ADA5-401F-AD26-058E7BB2D77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2" creationId="{BFFF69FE-83FC-490E-AEAB-7B2B4720735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3" creationId="{3C02E73F-2DB3-40F1-AA38-FB3AAC9DDA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4" creationId="{B6D04D23-0B1F-425C-9D46-8BF8007BF570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5" creationId="{1AE6E668-67ED-4392-9F56-7D54C6CADE7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6" creationId="{F9D2A5EE-ABD2-40C3-AAE0-88B684F4A5F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7" creationId="{3B83D41D-6166-46E3-B868-C7D10C275011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8" creationId="{2C4D1184-1245-4DB5-AC01-7217F1F43741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49" creationId="{E1579347-EFF3-41E4-A5C9-DE895E74862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0" creationId="{CA1C8D33-80F4-42B6-8A9F-52561678AACB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51" creationId="{003CB976-721D-42F5-A3A8-A20B09FE961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4" creationId="{B8F95481-B740-46DA-AE9C-16F723684E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6" creationId="{D1E1E129-61A6-42F0-A813-85F7400A2D47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7" creationId="{CAD92830-F319-44B8-B70E-95A24EEAA220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68" creationId="{62854E14-BE31-4751-891F-F6072DF2B81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0" creationId="{81E005A3-0291-4D0E-A548-46D7C215B5B0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1" creationId="{DD85B472-4304-4A35-BD58-510910BB1A95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2" creationId="{2FF784D8-1863-487E-99A6-8DAEAC31D73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4" creationId="{DC83D36A-4058-4351-8B48-64A704F966E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5" creationId="{D5F1138E-CADA-4704-8A51-B9B59FDD5C22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6" creationId="{4E595BCF-39D6-418F-91AD-836615280352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77" creationId="{3DDC9D19-8291-4E31-931C-896E964E7B1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8" creationId="{E6121569-74E2-4736-BDC1-06505117A75A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79" creationId="{20DF4818-A3EC-450C-A9E2-259C69E8ABFC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0" creationId="{9EE10CB0-FD65-423F-B19C-5B20D629A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1" creationId="{7849DA23-26A8-4EEB-9CE8-E95E85F59768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2" creationId="{503FCA32-C3D4-4E85-88C1-980EA34C64D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183" creationId="{C49A8A1F-0F42-40B1-8CD6-6B29E1449EE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4" creationId="{444B6C01-42DD-4215-9CE3-712FBDE18B7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1" creationId="{2EDE2045-02B1-43D1-8CB6-8ABBD9785EB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5" creationId="{3F7EA4A7-F476-496F-8DC2-BFF14DA55DE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8" creationId="{9E7756E8-DEB8-438A-BAB1-16ED5FC3A2A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199" creationId="{08CDAB89-C56D-4074-B602-5BC2960ECAF6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0" creationId="{8A05A0D0-DAF3-4DC7-962F-BCEE39A3F3DE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1" creationId="{423FA2ED-9FBB-4497-94CE-03C309BC006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2" creationId="{EF4EFF9B-4BB4-4EB2-99F9-EA7A2E1AE82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3" creationId="{66C4C7AC-DB62-438F-ACF6-F56668900D7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4" creationId="{89A3ABEE-2A29-45B6-9D5E-C030F7E819A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5" creationId="{45E65127-4443-44F3-9E7E-5EE628D2AC5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6" creationId="{6DAAC4F5-E6B9-4B6C-9CD4-F834B0C8392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7" creationId="{1A2C7717-EAC2-4223-94A6-CE33CD4787E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08" creationId="{6C3D34A6-5D81-4410-A817-7A6F25D0A80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9" creationId="{B07B7B22-A1C0-49D3-A649-ED36C723DA9B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10" creationId="{B44BB00B-8467-4A89-B300-5BAD2E471DF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11" creationId="{61ACC979-AF9A-47E2-8653-C5872C57DD9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2" creationId="{D1A7382A-B99A-44E5-9144-72A32D00545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7" creationId="{22E56BB5-C55B-4B61-9996-AE907DC4726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0" creationId="{CB4EF1DF-0426-4C9E-9D76-7247A8D066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3" creationId="{0D5EB05F-037A-4ADB-B768-DB4C67E7C4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6" creationId="{D5BB700E-1204-4334-A303-BED33ED38AD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27" creationId="{801ED821-4648-49C2-932B-95DAEAE7B0E1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28" creationId="{F0B9125D-E503-4B95-A4D5-BDC5F6C1C43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9" creationId="{26E2FDF7-AA0E-4766-8508-5E79AAE6168C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0" creationId="{2543C949-4596-45F4-9E2F-741AA927904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1" creationId="{DA3310B0-392D-4465-ABE5-16CB36F78EB4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2" creationId="{6882C91B-7BAF-475E-871A-0040E26AA7B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3" creationId="{A0F95B37-93F7-486C-898A-90BC535D85C9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4" creationId="{422C5638-16F6-4DA7-A5F6-D2603143CCC8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5" creationId="{A4EF29D0-3800-4466-9B9D-8704FAB889AD}"/>
          </ac:cxnSpMkLst>
        </pc:cxnChg>
        <pc:cxnChg chg="mod">
          <ac:chgData name="Kyd Law" userId="eea39dd088786ed2" providerId="LiveId" clId="{E01C5980-304E-4966-9329-CAC7B4A42965}" dt="2021-12-16T01:07:58.708" v="1353"/>
          <ac:cxnSpMkLst>
            <pc:docMk/>
            <pc:sldMk cId="1766791947" sldId="257"/>
            <ac:cxnSpMk id="236" creationId="{67D60CF9-F1A6-4DE3-8A7D-90F7812264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7" creationId="{E3CCDFDF-84C9-4269-95F0-3B021C2CBFBD}"/>
          </ac:cxnSpMkLst>
        </pc:cxnChg>
        <pc:cxnChg chg="add del mod">
          <ac:chgData name="Kyd Law" userId="eea39dd088786ed2" providerId="LiveId" clId="{E01C5980-304E-4966-9329-CAC7B4A42965}" dt="2021-12-16T01:08:03.166" v="1356"/>
          <ac:cxnSpMkLst>
            <pc:docMk/>
            <pc:sldMk cId="1766791947" sldId="257"/>
            <ac:cxnSpMk id="238" creationId="{54C216E2-C492-43A7-9624-3AE553EC32E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modSp mod">
        <pc:chgData name="Kyd Law" userId="eea39dd088786ed2" providerId="LiveId" clId="{E01C5980-304E-4966-9329-CAC7B4A42965}" dt="2021-11-08T20:18:53.533" v="228" actId="14861"/>
        <pc:sldMkLst>
          <pc:docMk/>
          <pc:sldMk cId="1435519691" sldId="258"/>
        </pc:sldMkLst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4" creationId="{AFDC3F6D-8F75-416A-9E67-10F8EB6B90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6" creationId="{74DF169C-0A7D-4A16-8845-265BA15FB5F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7" creationId="{C4DE2B91-878E-4EED-A024-D01B3756654B}"/>
          </ac:spMkLst>
        </pc:spChg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11" creationId="{62D009F3-C46A-4D57-B5BB-0D6C71238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4" creationId="{28273017-5377-467B-B154-055425F2462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20" creationId="{71D90D5B-62F3-48C3-A335-2B0654325877}"/>
          </ac:spMkLst>
        </pc:spChg>
        <pc:cxnChg chg="mod">
          <ac:chgData name="Kyd Law" userId="eea39dd088786ed2" providerId="LiveId" clId="{E01C5980-304E-4966-9329-CAC7B4A42965}" dt="2021-11-08T20:18:53.533" v="228" actId="14861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E01C5980-304E-4966-9329-CAC7B4A42965}" dt="2021-11-08T20:18:10.996" v="225" actId="12788"/>
        <pc:sldMkLst>
          <pc:docMk/>
          <pc:sldMk cId="472301040" sldId="259"/>
        </pc:sldMkLst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9" creationId="{FFCAE691-8635-411F-8531-21FBFD57C8A3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01258108" sldId="26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3" creationId="{1EE52687-E5A1-4ABB-93D3-7F9A07B109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6" creationId="{2AA79639-9A63-487C-A99C-D8B41FE040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7" creationId="{F770DA04-4A07-491B-981F-0E1D1D9D3C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8" creationId="{85089F08-96ED-42E2-84CE-E9139A9175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9" creationId="{75A2E36D-0147-4F21-BF40-8463555DC8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0" creationId="{1EE354C0-11E1-44CF-8CDA-052DB92853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4" creationId="{F22F946A-6AED-4452-904B-BB18A91FEF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5" creationId="{B9219E2F-4AC8-4506-B1DA-091D8C3331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6" creationId="{198F9E67-4435-4FC1-AD23-DAD359F9CC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9" creationId="{D9C64A65-EC57-40A1-B76F-96D811858F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0" creationId="{740EFBBE-B32E-4506-A734-8A895E8BC2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1" creationId="{069E522B-F785-45F3-BF52-13474E18399A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7" creationId="{8A6BF48D-6F95-4CD6-96B0-5A6A820629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0" creationId="{7D27539B-95E7-46A8-AAD3-B416E0C134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3" creationId="{9C4CD63B-FD10-4B0F-9825-3C45F15D2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modSp modNotes">
        <pc:chgData name="Kyd Law" userId="eea39dd088786ed2" providerId="LiveId" clId="{E01C5980-304E-4966-9329-CAC7B4A42965}" dt="2021-11-08T20:16:20.333" v="207"/>
        <pc:sldMkLst>
          <pc:docMk/>
          <pc:sldMk cId="2008087841" sldId="30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" creationId="{473F5BD9-ED07-4E13-AE60-87354DA938C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1" creationId="{91285C89-9BD8-4D39-BB11-9E38E94364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2" creationId="{1684576B-ECE5-48D8-A4AD-4FDF089F9E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3" creationId="{103414D2-00B0-4976-942F-BC9AEBF5FA8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2" creationId="{4EF72AB1-3A9D-4E21-AABA-0D4A25AC63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6" creationId="{2DF2D1A1-8478-44B0-8801-4290744F1E8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7" creationId="{D97EB5C2-E1C1-446E-884D-1335126699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8" creationId="{4AF2612F-3C34-4EE9-BD09-E28757D8BE6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2" creationId="{01B31E98-16C3-4FA3-80A6-1B57F6E0A8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6" creationId="{8D59FB6E-E703-4CF9-B537-45BDBCEB9D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7" creationId="{89DAC703-11E8-49AB-B8BB-E54414E4742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79" creationId="{7DC20219-222A-4C7B-93C1-DE1AE38D04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0" creationId="{CBE20740-0F96-4BAF-96E2-5240004D0F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5" creationId="{374CCDF3-C076-4A2A-97C9-461877B6E2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8" creationId="{D7943052-006F-4D05-807D-FF56D618A7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9" creationId="{9F271096-9835-4BA4-96AB-7A8D116B4278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3" creationId="{EBFEB907-1C0F-4FB7-B1D9-A4997E54DA8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4" creationId="{CC8F4056-4F6B-4E26-8F47-7249B58F2BC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" creationId="{3A77E821-1DEA-4221-B2B4-F77105D2998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" creationId="{D422566B-6483-4447-88AE-B14723DDB0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0" creationId="{79251694-CB76-4D1B-8F46-BC107C16A26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6" creationId="{ECBE39D7-F4D9-4BD6-9A2C-C925EF05A7D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24" creationId="{7B605CBC-F65A-4D3B-8570-2AA33202F1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2" creationId="{A282A131-6EE6-4915-9A78-594767FE1E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3" creationId="{7BF90094-CE92-4603-9C16-BB0F541FD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5" creationId="{5D9FC0FA-39C4-4191-BEB3-BA25588BB9E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6" creationId="{ADA16816-824D-4D1D-BC1D-F3B16FF356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4" creationId="{2A2D1C79-3D2D-4855-ADA7-40D4FA812DB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5" creationId="{E89FDE29-E3E1-424C-BEB4-6FB98347D8A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9" creationId="{9FE39A39-183B-4F83-89DB-4AB8044C71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0" creationId="{E3DDC4EA-5D92-4E2B-80D2-F95DA3C47F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1" creationId="{0A5977CE-BA7D-4C44-9CB4-FE00B4923E8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2" creationId="{6A1E0B97-CA8D-46B1-BFD5-BBCEDD3263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6" creationId="{D74F3E7F-F9F8-4B0A-A015-993558848B3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8" creationId="{F5CFB99E-A4E3-4B31-8EA7-A30A7BF0F2E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0" creationId="{11D6B6BC-6B68-4B33-AE54-5FE2E7AF10A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1" creationId="{93FCAE9E-A3DA-4E1A-9715-FEEAF29567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2" creationId="{12ED0878-3365-491F-97F9-C7C2ABA7E0D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0" creationId="{9E8030CE-BAE6-4995-803D-4EA063786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1" creationId="{0DA356D7-13EB-4FC5-A535-E67968872A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2" creationId="{3551F70E-CF33-47F1-B11B-7E02AB740B6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4" creationId="{9DA57D18-E117-4F13-8455-D42208D5247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5" creationId="{4A0740AD-5A6B-443C-9992-CDF5A85E25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6" creationId="{C02F7927-8CDB-494D-928A-D3DE7123BB9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7" creationId="{061B75C8-A367-4AE8-85AC-CA2DAD627C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8" creationId="{70F58B5D-8DD2-4742-8C12-76C5DDE9EE0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3" creationId="{38214F61-B3C5-4AE0-BA22-FE4B09DCDC5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3759622" sldId="30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211932597" sldId="31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6" creationId="{FD0FFA3D-D732-437C-9567-2A8A79A7060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89058139" sldId="311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" creationId="{0F957D5F-F4D6-4ACF-94BD-275399F4E9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5" creationId="{16DE893D-9990-4306-BA23-067EDF4857F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8" creationId="{915B4D4F-B80E-47FE-A065-74531DFC3F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0" creationId="{1C2EBBD6-2657-422B-9521-462B6A26909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89058139" sldId="311"/>
            <ac:picMk id="28" creationId="{78DBE536-B3B5-4C8F-BEE7-BF583DCBC2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1" creationId="{D984B547-F349-4A78-8552-A4B460CE6FF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E01C5980-304E-4966-9329-CAC7B4A42965}" dt="2021-11-22T02:15:28.469" v="962" actId="1076"/>
        <pc:sldMkLst>
          <pc:docMk/>
          <pc:sldMk cId="2404580982" sldId="312"/>
        </pc:sldMkLst>
        <pc:spChg chg="mod ord">
          <ac:chgData name="Kyd Law" userId="eea39dd088786ed2" providerId="LiveId" clId="{E01C5980-304E-4966-9329-CAC7B4A42965}" dt="2021-11-22T02:15:12.093" v="960" actId="167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E01C5980-304E-4966-9329-CAC7B4A42965}" dt="2021-11-22T02:14:58.079" v="959" actId="12789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E01C5980-304E-4966-9329-CAC7B4A42965}" dt="2021-11-22T01:51:11.105" v="950" actId="14100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E01C5980-304E-4966-9329-CAC7B4A42965}" dt="2021-11-22T02:14:00.544" v="951" actId="14100"/>
          <ac:spMkLst>
            <pc:docMk/>
            <pc:sldMk cId="2404580982" sldId="312"/>
            <ac:spMk id="14" creationId="{10645F00-4B65-4C95-BD4D-2DE28167C342}"/>
          </ac:spMkLst>
        </pc:spChg>
        <pc:spChg chg="mod">
          <ac:chgData name="Kyd Law" userId="eea39dd088786ed2" providerId="LiveId" clId="{E01C5980-304E-4966-9329-CAC7B4A42965}" dt="2021-11-22T00:52:58.690" v="240" actId="1076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27" creationId="{9911D5CB-80C5-4619-A5F1-06D149C49DAA}"/>
          </ac:spMkLst>
        </pc:spChg>
        <pc:grpChg chg="add mod">
          <ac:chgData name="Kyd Law" userId="eea39dd088786ed2" providerId="LiveId" clId="{E01C5980-304E-4966-9329-CAC7B4A42965}" dt="2021-11-22T00:54:19.063" v="261" actId="12788"/>
          <ac:grpSpMkLst>
            <pc:docMk/>
            <pc:sldMk cId="2404580982" sldId="312"/>
            <ac:grpSpMk id="5" creationId="{56B9C570-10CE-4238-B774-C6A64D876E1D}"/>
          </ac:grpSpMkLst>
        </pc:gr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9" creationId="{62781DFE-BF7E-409B-89F4-35EAD1868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1" creationId="{790E4E00-30FB-4886-8D6A-63DBE825E1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2" creationId="{AEFB8E27-808C-48AF-856B-7C50FE9669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4" creationId="{6C1E784D-1738-476C-B9B4-5373AB7CF2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5" creationId="{68FD9F54-69F4-4576-B80B-F0E93E71FE7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2" creationId="{CF5EB21B-DBF3-4A6F-9A29-5E2B90BBF72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1" creationId="{D984B547-F349-4A78-8552-A4B460CE6FFE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5154161" sldId="31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3" creationId="{60F85D24-3FA7-4F37-BCBE-DE33A1B9CF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5" creationId="{E5D18BD3-4F85-46A8-B4C4-2F9C1E8D23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6" creationId="{FD82547A-4C78-4E33-8358-703AAE0DDD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7" creationId="{72B29D6A-2452-4C5F-96B4-CA83509B68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8" creationId="{10AC8351-0FA2-4ECC-87CA-968A2B02E0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50" creationId="{E2D19C5E-CC34-434A-9E85-37C6978910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2" creationId="{8FDB9D56-19EA-412A-908A-AE7191B918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4" creationId="{7BF52E34-AE27-4517-B594-8B99D3C9BE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5" creationId="{55F0D978-3072-4C78-9DC6-6904C70B998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6" creationId="{FDBAF1B4-61F8-4E6C-BC45-60E39F02E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7" creationId="{76A0C261-24CB-4AF8-B1B5-C4141E194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0" creationId="{A330F6FD-4FB4-4264-A7D8-9A931A0A4E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1" creationId="{3EAEA72C-BBEC-4055-84CD-5DBDCBDB0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4" creationId="{69210415-DC81-4C41-BAEF-00A1B78BA0D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5" creationId="{28FD553E-B819-48DB-BA94-51CE5A1916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9" creationId="{81D98C31-F9E6-4D72-B993-4CE4BE97E0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0" creationId="{8B34E935-C55F-4237-89A2-B90DDBA04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5" creationId="{D462508C-B693-4FBB-B1DB-AFF02E5739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6" creationId="{8812C7CA-1782-4AEC-9AB4-542DC99CAE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7" creationId="{C86627C8-E994-4264-AB32-8305D8E2B5D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03" creationId="{7E92E1CB-85BC-498C-890B-80CB4DD042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5" creationId="{68B15630-5096-49E9-AA7D-CEA68C02C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6" creationId="{CE8F6F02-3A17-4730-BFA3-C6BF09FC26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7" creationId="{87D38799-CB48-49F1-982B-55EBFD1172B4}"/>
          </ac:spMkLst>
        </pc:s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3" creationId="{C16C2EC5-9743-4F8D-9F22-C74C4DBF64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7" creationId="{FC7363F1-E9D8-45DF-92C0-55EE1207BA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8" creationId="{77AFF7BA-5F7E-47F0-8E3E-492A7903622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21" creationId="{0441B804-4D6D-4E55-83D6-62154C9B3BF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0" creationId="{3DC17482-992B-4E90-ADDB-081D0FE21D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2" creationId="{73AA6D40-7267-44F7-92F3-CCFF9CA68F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3" creationId="{14D12162-3487-4950-B8BE-6C003F0D6B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2" creationId="{6D613C71-DEDB-4A02-9CB2-8F3A4745369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9" creationId="{C3BC8035-D570-409A-9242-C15AB7BA58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6" creationId="{9CD08DC2-2140-4DE1-8C36-443A3C1A089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7" creationId="{C9FDEC12-5CF5-4A9F-A3A1-5B56A958335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8" creationId="{F4C6C0EA-8027-4C9A-99A1-113CCBAE43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1" creationId="{B69A7C90-5C8E-47D1-81BB-14C5DF9E866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2" creationId="{A45CDFEC-610F-43A8-886B-FC37E20FE9F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3" creationId="{9D52A834-4364-4DCD-90F5-352028E73E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4" creationId="{33EB9B4D-CE6E-4493-A10D-60AFF80B28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5" creationId="{98406054-832C-4964-8987-8A3CD7C144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6" creationId="{AB3CF50F-A42D-41C5-9EC2-348DB20D7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7" creationId="{BBE94C67-69E3-49D9-ABCF-EACC7F0FAF0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8" creationId="{D0860D9A-1AD7-4243-92C9-FE388F2DF3C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9" creationId="{7940887D-215E-4B7D-B324-A460F9A2A24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0" creationId="{DD8E5824-4F7D-4D98-9BA7-A85691BA25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1" creationId="{13DD4C3F-6E2B-4074-9D44-D3A3EA99F2E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2" creationId="{55771EBD-6539-458E-8E34-6D28318ABFF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3" creationId="{10FA10AC-A315-4A66-8D2F-522771DEA2D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73" creationId="{82A58873-5AA2-4DBA-8405-2B4EC49701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0" creationId="{4BB1DF79-6031-4E6D-9217-51B06F175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1" creationId="{054A5BC5-DC3F-4A67-9B7E-B1144D33E7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2" creationId="{ECC7518F-6E84-4D2C-932B-1F3A1BB6938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124" creationId="{B158C50E-BB8F-4333-AF21-2EFD341976BD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38721092" sldId="31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8" creationId="{D8451C3E-6E66-4E1E-9F4B-D31A25C3A0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7" creationId="{C6CF4EBC-AD93-47D6-B5B2-14FF4B84A8C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80" creationId="{FBD849FC-6456-4A14-90B0-90FEE396B807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984125185" sldId="31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" creationId="{64C8A54B-FF15-49B9-8EBB-2A57A29ED5B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9" creationId="{DC27A191-D77B-4153-A905-54BB40F6118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10" creationId="{EFD507DF-C95C-4DD1-A268-3B32AFCC77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3" creationId="{413829A3-C0E5-43FC-98DF-05799C71CC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6" creationId="{9A6DA147-502B-48CB-A9E9-AEDC195E3B2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8" creationId="{2CF9E435-3FB0-4009-8FF4-6FB4EC9FDF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0" creationId="{F6415BCF-CBFB-473D-AFD2-C251619C2E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1" creationId="{0FE3626B-874B-4ADF-A58F-2078CBE4FC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3" creationId="{9BFE0467-BFFD-4137-A6DE-B8391D6F8E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5" creationId="{5C9528AF-EC29-4671-A7D0-D385221397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0" creationId="{CFD64DBD-FBC7-4E31-89AD-32D334D562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3" creationId="{06753682-D24C-4EE9-A261-11D0C764A9D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6" creationId="{B3B2617C-8A97-4B03-8BE3-6D9F67D51E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0" creationId="{3385D242-1052-40DD-A5E1-D1F9A0AEE5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2" creationId="{2A6919E7-D377-45D8-9AFB-F73C6417473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3" creationId="{59FBABAC-FF01-401C-B2B5-F4A4D62060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0" creationId="{F249F9E3-64E6-46B9-A60B-727E734986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2" creationId="{2F8A6D89-083C-4062-8F42-8E95DFA8A3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3" creationId="{802B0DD8-8CF0-46F9-A432-7D4DD215405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5" creationId="{379ED623-5F41-4003-86E2-B6905E81712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7" creationId="{DEC135F4-0E72-4647-BCA1-7538DE409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8" creationId="{130038E7-538C-4FED-92A4-D0E7841A373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0" creationId="{ED6D14C3-7726-4E8C-831E-678EE926320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2" creationId="{B532F049-7E04-4558-939C-E0F8A7FB60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3" creationId="{F027C89C-89AA-43A9-AC4F-C0EE3CBE2EA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11" creationId="{40BC80A6-D459-468B-BA59-D4F92A3623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2" creationId="{171B0E39-FE3A-4E00-9DD6-BEEB83CA871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7" creationId="{805A7273-8A5E-468D-A6B2-B65CEE00F46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2" creationId="{469371BE-4897-42B4-85A7-BF1FCEA6BD4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7" creationId="{8EFE87F9-478E-4C7C-ACB7-6EB4607B949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4" creationId="{ED2E70DC-200C-410F-8A08-FC7923E08DC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8" creationId="{AF14DE26-6041-4B74-808C-D4B7E45DE22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9" creationId="{41EE6C61-2746-483B-8CEA-6229499AABA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59" creationId="{F6563EED-C317-4F2B-838E-003537C67A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4" creationId="{3326D92F-E58E-4960-95BA-0364EC0AA0E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9" creationId="{EC031C6C-317D-4E22-9A6D-A334AB01EBAA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" creationId="{CC135EAA-1233-4858-86B3-265B9554EB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4" creationId="{2A0BBB0A-4984-4AA3-83DD-B0FD8AA62B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9" creationId="{FFD088B0-3625-46EE-9580-82613EDD332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4" creationId="{7689413B-52DF-40CB-A372-348E1DC2226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9" creationId="{207ABB0E-8744-44CB-853D-A4392FB805C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51" creationId="{DAC7D7C3-014A-4411-ABBF-B409541C283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1" creationId="{DF387AF4-E30D-4A73-884C-8EA51D90DA4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6" creationId="{637F5A2D-071C-4946-81D2-61D6BC598F4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71" creationId="{7ABAC5AF-4355-41FC-9F2C-7FCDE03643C0}"/>
          </ac:cxnSpMkLst>
        </pc:cxnChg>
      </pc:sldChg>
      <pc:sldChg chg="addSp modSp mod">
        <pc:chgData name="Kyd Law" userId="eea39dd088786ed2" providerId="LiveId" clId="{E01C5980-304E-4966-9329-CAC7B4A42965}" dt="2021-12-12T22:58:09.897" v="1027" actId="14100"/>
        <pc:sldMkLst>
          <pc:docMk/>
          <pc:sldMk cId="89812491" sldId="318"/>
        </pc:sldMkLst>
        <pc:spChg chg="mod">
          <ac:chgData name="Kyd Law" userId="eea39dd088786ed2" providerId="LiveId" clId="{E01C5980-304E-4966-9329-CAC7B4A42965}" dt="2021-12-12T22:55:35.342" v="964" actId="1076"/>
          <ac:spMkLst>
            <pc:docMk/>
            <pc:sldMk cId="89812491" sldId="31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2-12T22:58:09.897" v="1027" actId="14100"/>
          <ac:spMkLst>
            <pc:docMk/>
            <pc:sldMk cId="89812491" sldId="318"/>
            <ac:spMk id="3" creationId="{AD2014A6-CD2A-4B26-BA2D-322E902C9A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E01C5980-304E-4966-9329-CAC7B4A42965}" dt="2021-12-12T22:57:07.767" v="1022" actId="14100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2-12T22:57:00.688" v="1019" actId="1076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2-12T22:57:20.945" v="1025" actId="14100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2-12T22:56:10.687" v="990" actId="14100"/>
          <ac:spMkLst>
            <pc:docMk/>
            <pc:sldMk cId="89812491" sldId="318"/>
            <ac:spMk id="13" creationId="{93F7F5AE-DFA9-43CB-A30B-DF556C22C0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E01C5980-304E-4966-9329-CAC7B4A42965}" dt="2021-12-12T22:56:24.908" v="1001" actId="14100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1" creationId="{C7A8BE5A-D5E5-41F9-9246-8B14D415EE0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7" creationId="{D356C352-8199-4EE5-B640-A8A0516750B6}"/>
          </ac:spMkLst>
        </pc:spChg>
        <pc:spChg chg="add mod">
          <ac:chgData name="Kyd Law" userId="eea39dd088786ed2" providerId="LiveId" clId="{E01C5980-304E-4966-9329-CAC7B4A42965}" dt="2021-12-12T22:55:47.459" v="982" actId="1076"/>
          <ac:spMkLst>
            <pc:docMk/>
            <pc:sldMk cId="89812491" sldId="318"/>
            <ac:spMk id="49" creationId="{168F866B-FC7A-46F8-B0C5-AE085300156C}"/>
          </ac:spMkLst>
        </pc:spChg>
        <pc:spChg chg="mod">
          <ac:chgData name="Kyd Law" userId="eea39dd088786ed2" providerId="LiveId" clId="{E01C5980-304E-4966-9329-CAC7B4A42965}" dt="2021-12-12T22:57:41.222" v="1026" actId="688"/>
          <ac:spMkLst>
            <pc:docMk/>
            <pc:sldMk cId="89812491" sldId="318"/>
            <ac:spMk id="50" creationId="{AC404564-94A8-41D1-A718-D41953B6DD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0" creationId="{030AED77-176B-4818-B733-0A4C7E013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1" creationId="{DA6ED134-5D96-4305-991D-8798BF2447CB}"/>
          </ac:spMkLst>
        </pc:spChg>
        <pc:spChg chg="mod">
          <ac:chgData name="Kyd Law" userId="eea39dd088786ed2" providerId="LiveId" clId="{E01C5980-304E-4966-9329-CAC7B4A42965}" dt="2021-12-12T22:56:43.982" v="1008" actId="1076"/>
          <ac:spMkLst>
            <pc:docMk/>
            <pc:sldMk cId="89812491" sldId="318"/>
            <ac:spMk id="62" creationId="{CBD4F808-0E6A-437A-BFFB-785BC14512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4" creationId="{BAEBCFDC-A32E-427C-A5A2-BC799AB8427B}"/>
          </ac:spMkLst>
        </pc:spChg>
        <pc:spChg chg="mod">
          <ac:chgData name="Kyd Law" userId="eea39dd088786ed2" providerId="LiveId" clId="{E01C5980-304E-4966-9329-CAC7B4A42965}" dt="2021-12-12T22:57:15.366" v="1023" actId="1076"/>
          <ac:spMkLst>
            <pc:docMk/>
            <pc:sldMk cId="89812491" sldId="31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2-12T22:56:49.340" v="1016" actId="20577"/>
          <ac:spMkLst>
            <pc:docMk/>
            <pc:sldMk cId="89812491" sldId="318"/>
            <ac:spMk id="66" creationId="{F62F7C22-47ED-4D1F-A808-8ED60D65EE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2" creationId="{3CB7ED09-E1F1-498C-BA0B-61E76E57D1F6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6" creationId="{5926B62C-EA4C-4D04-9ACB-4282F16042B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7" creationId="{C4585ED8-CE8C-4692-A032-05B92FD5EDE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2" creationId="{3EC271CF-C95E-4412-8B75-6408DB19B1A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2-12T22:56:30.605" v="1002" actId="1076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18" creationId="{5FBB156D-9F97-4D50-8D74-2FF05DAB270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0" creationId="{1E707C08-BA86-4ACB-BEA6-45479B0D3A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1" creationId="{AAE76D85-DDEF-49CE-B043-D985682CD16C}"/>
          </ac:picMkLst>
        </pc:picChg>
        <pc:picChg chg="mod ord">
          <ac:chgData name="Kyd Law" userId="eea39dd088786ed2" providerId="LiveId" clId="{E01C5980-304E-4966-9329-CAC7B4A42965}" dt="2021-12-12T22:57:04.475" v="1021" actId="166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2-12T22:55:55.609" v="985" actId="1076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4" creationId="{FC8EA89C-7DD0-450B-9873-2A675345512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5" creationId="{EA352180-1349-491B-8D8B-4FFB720BDB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6" creationId="{69E8281F-FEA6-46B6-BC78-F4818A64350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1" creationId="{F7E656AD-7AF3-4DF3-A1CF-F29D00E49E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mod">
        <pc:chgData name="Kyd Law" userId="eea39dd088786ed2" providerId="LiveId" clId="{E01C5980-304E-4966-9329-CAC7B4A42965}" dt="2021-11-08T20:16:20.325" v="205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3" creationId="{30EC0EF2-62E7-49A4-B58A-13D5E0C18DE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7" creationId="{B59920F3-AA4D-4B67-89E1-1FB19A549B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8" creationId="{2D811092-0927-40C2-8E67-4E97D598368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9" creationId="{6000273E-3C12-4940-8E24-CF06437E6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4" creationId="{EA976F25-243E-4050-ABE0-CBE3627104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6" creationId="{CCF8918C-9DAF-4F4B-91A7-6E3187D05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7" creationId="{AE9CD9E4-100F-4681-820F-1D20D4F94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1" creationId="{D68173EF-04AF-4ED5-BAB3-F693E57A4F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5" creationId="{3318FCF8-48C8-413E-BF50-E708D6D12B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1" creationId="{2C43677E-0931-47E9-95E6-4FB67E5F42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3" creationId="{94FA8432-25BD-48D7-A835-AF1864DB1D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4" creationId="{5F51F440-0AD8-4B30-BABB-D98F76342B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79" creationId="{3615DC53-6538-4994-833C-B204791F65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80" creationId="{68CB8B18-D9E6-4ACB-A6B8-D683A27DAC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0" creationId="{C8956014-7553-418A-B98A-33003C38C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1" creationId="{E857B69E-6A66-45F8-85DE-8320B08088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2" creationId="{D6CFDA24-2CD9-418D-988F-E5549269F40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6" creationId="{5478E5A0-3D0C-4603-95DC-172649C89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7" creationId="{2196C9C7-86EA-4DF1-B0EB-457C41A7EEF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4" creationId="{320308A0-4FF7-4BAF-AA02-F1D2812AED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5" creationId="{8F4CCC03-EC0C-4069-9FC3-A4B85EB7830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6" creationId="{66C11951-7011-464A-9090-97A0909A38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9" creationId="{2B071D6B-8230-4D15-8C50-8E9338747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0" creationId="{066D3D1E-E81A-4090-9C8A-C9AF0749B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3" creationId="{6B6294C6-9EC3-443B-9058-8339DA9276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6" creationId="{74E05747-F57C-412A-BE8C-B28E6B83268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1" creationId="{D6225387-9B2C-43B0-9FEA-0495CD58E0E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2" creationId="{9CE2572E-ADEE-4E3D-8C22-1650C24BD6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7" creationId="{10DF668F-8994-485D-B9C0-8B69C6C645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8" creationId="{BF176874-D456-4B2B-A5C1-1F01977AFA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0" creationId="{827A3E89-E079-4E7A-9B4C-3AFEE3D58E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5" creationId="{342E19A8-47EC-4B6D-B62A-44580AD1535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6" creationId="{287C95D2-2E8A-405C-9630-9641E8CA03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8" creationId="{E3F43376-0595-4A36-AC0F-9C9A144F096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9" creationId="{B2D92BDE-3D64-485E-9B39-9B8F5E8A7B1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90" creationId="{357A4DB7-F188-4DF2-8BE9-0AAB2A8A8089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2" creationId="{ED33A72E-F959-42C6-86DE-162C2F7576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0" creationId="{BD0C3C20-E27C-4D2D-9262-4A904E0790E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1" creationId="{7C9F1078-95CD-473D-94A5-9FCB058D781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2" creationId="{3E4E39C7-D1C7-4ADF-B1D7-B64E0933C89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3" creationId="{27321C3F-F6D2-4C1F-8CEA-2831B1E651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37" creationId="{7C766607-749C-4A80-ADE0-319DEF14804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58" creationId="{AD4847C8-3212-4068-B42C-F6E7E35D9CC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1" creationId="{0F18169C-C7AA-42B7-8817-1438B47B99F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8" creationId="{BE5A1672-2870-4D80-A4B5-915A5C6EDA1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9" creationId="{194B3E39-1DC2-48C4-A9BE-F7909B096B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82" creationId="{CD7D9519-83BA-4E0D-9960-5FA779AE8464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" creationId="{AB8CACA4-62E6-4ECF-898F-102383D2504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54" creationId="{54A849E8-13B9-4606-8B62-13D79AC839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5" creationId="{C3596340-73CD-4FBF-94B7-832F6C8EE3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6" creationId="{C05F9461-3E79-45AB-ACA2-CE104AE079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1" creationId="{59D00680-F387-42CF-A80F-9EB989D2FF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3" creationId="{FD22EFEE-78D9-4BBA-A706-FF101EE4FE0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4" creationId="{BD7D79B8-B9FC-40F2-A071-928C4E1AC82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5" creationId="{E460F6DE-6D72-460F-883C-7C3F02EF4FA4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45" creationId="{0E69A968-B87C-4E2C-97D9-89C7E1025E6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7" creationId="{FB41FEEF-615D-42A1-90C2-357B88B74E8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8" creationId="{FEAD1C30-D5F9-45E7-B4EF-53D2AAC6F0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8" creationId="{CA068A54-0B61-4257-A8C8-5FA8F2AF7C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9" creationId="{B4A6CCCC-BB07-456C-B333-A05A27129BA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59" creationId="{3EE8D660-75AE-4DBF-A749-C8EBC4452A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60" creationId="{55AD0C64-EB6E-4816-9B51-5170F06B5F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2" creationId="{13BBAB8C-42D1-4EB7-BF80-9D594FCED4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3" creationId="{9125BE1E-4D08-4EFC-B21A-8B61D51C4D25}"/>
          </ac:cxnSpMkLst>
        </pc:cxnChg>
      </pc:sldChg>
      <pc:sldChg chg="addSp delSp modSp new mod modAnim">
        <pc:chgData name="Kyd Law" userId="eea39dd088786ed2" providerId="LiveId" clId="{E01C5980-304E-4966-9329-CAC7B4A42965}" dt="2021-11-08T20:16:20.325" v="205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1-08T20:16:20.325" v="205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1-08T20:16:20.325" v="205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101145496" sldId="323"/>
            <ac:picMk id="5" creationId="{06045E1D-E90A-4ED6-A804-A0AD5B81718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108811919" sldId="32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575340522" sldId="32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241607" sldId="32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addSp delSp modSp mod">
        <pc:chgData name="Kyd Law" userId="eea39dd088786ed2" providerId="LiveId" clId="{E01C5980-304E-4966-9329-CAC7B4A42965}" dt="2021-12-16T01:28:34.190" v="1358"/>
        <pc:sldMkLst>
          <pc:docMk/>
          <pc:sldMk cId="2188620477" sldId="32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2" creationId="{7037214E-CA5B-43B2-9B33-506978840B48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46" creationId="{F7C051CF-E9DA-4FB3-A761-F4A2E4D53F0D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47" creationId="{E8A6F78F-1961-4AAD-B23B-0082A1AD4FEF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50" creationId="{E73B1F9E-937A-4054-95A7-3D59CD0772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2" creationId="{86882EAD-53C0-4D40-9113-97D06E2E004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4" creationId="{661647BE-BA87-4C54-AB77-7A184D142D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7" creationId="{3F0FF0BE-7C24-4A14-A101-41AF69DD31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8" creationId="{B35B478D-4C13-447B-A6A5-4C0F9F584B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9" creationId="{8AE9EE18-F0B4-4879-B8A9-89A3E90A1CF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97" creationId="{F0A330A2-5EC1-4290-AE8B-2D6462F2230F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98" creationId="{E7A480C2-422C-4772-B175-B412BE5B89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9" creationId="{D8A5DE95-9256-4B85-BAB8-48DD5AAD76D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0" creationId="{A9D08037-6FF4-492A-84F9-A44F5D6485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1" creationId="{FB34BBA3-0BA6-406E-A2F2-47E5AE19B632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02" creationId="{1B400F34-BC77-46B8-9D14-32A521579BF1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03" creationId="{5E3E68C8-ACE4-4343-AFB6-9664766A31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4" creationId="{08BF241B-EBAC-4D76-AF83-C77D15D26300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1" creationId="{98A3AB82-BC96-462E-BC28-A1B0D3436A86}"/>
          </ac:spMkLst>
        </pc:spChg>
        <pc:spChg chg="mod">
          <ac:chgData name="Kyd Law" userId="eea39dd088786ed2" providerId="LiveId" clId="{E01C5980-304E-4966-9329-CAC7B4A42965}" dt="2021-12-16T01:20:03.191" v="1357"/>
          <ac:spMkLst>
            <pc:docMk/>
            <pc:sldMk cId="2188620477" sldId="327"/>
            <ac:spMk id="115" creationId="{8A7D26F9-4BA6-42BF-AB7E-9DEDA7361FEA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7" creationId="{DC1CBB68-29B9-4A9D-8F2E-87DE9775CEB1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8" creationId="{8311537E-CE8B-4BF5-91D0-DC9DE9C0C128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19" creationId="{039B4F5E-2F8B-4FC6-BC8E-E772843BCEFB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0" creationId="{29981188-3486-4CD2-B1E1-C88010443EBB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1" creationId="{CA725D48-0D77-48F1-A326-89BF2ADAE59E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2" creationId="{62519B7B-D1AE-4B49-8CBB-2701E85CB35C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3" creationId="{CA305E40-74C1-4233-B4A5-E060BF6E6B77}"/>
          </ac:spMkLst>
        </pc:spChg>
        <pc:spChg chg="add del mod">
          <ac:chgData name="Kyd Law" userId="eea39dd088786ed2" providerId="LiveId" clId="{E01C5980-304E-4966-9329-CAC7B4A42965}" dt="2021-12-16T01:28:34.190" v="1358"/>
          <ac:spMkLst>
            <pc:docMk/>
            <pc:sldMk cId="2188620477" sldId="327"/>
            <ac:spMk id="124" creationId="{8AA05CCB-4536-4B3E-BA8D-53052213076C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9" creationId="{11388294-9BDD-44A0-B0BD-00A4E7AFE04A}"/>
          </ac:grpSpMkLst>
        </pc:grpChg>
        <pc:grpChg chg="add del mod">
          <ac:chgData name="Kyd Law" userId="eea39dd088786ed2" providerId="LiveId" clId="{E01C5980-304E-4966-9329-CAC7B4A42965}" dt="2021-12-16T01:28:34.190" v="1358"/>
          <ac:grpSpMkLst>
            <pc:docMk/>
            <pc:sldMk cId="2188620477" sldId="327"/>
            <ac:grpSpMk id="112" creationId="{C8306A1C-5946-4426-928B-30A2361CFDDC}"/>
          </ac:grpSpMkLst>
        </pc:grpChg>
        <pc:grpChg chg="mod">
          <ac:chgData name="Kyd Law" userId="eea39dd088786ed2" providerId="LiveId" clId="{E01C5980-304E-4966-9329-CAC7B4A42965}" dt="2021-12-16T01:20:03.191" v="1357"/>
          <ac:grpSpMkLst>
            <pc:docMk/>
            <pc:sldMk cId="2188620477" sldId="327"/>
            <ac:grpSpMk id="114" creationId="{27C65F07-16FE-4061-A92A-D896ACF490D9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4" creationId="{C6BAE751-5E19-4F82-BB56-0538BE566C35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5" creationId="{C8C4633B-C89A-4298-8CEE-D35FB6F090A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8" creationId="{767B5C2E-F11C-41DA-85DB-80D437A9A3C9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49" creationId="{C9D09E9D-B288-4F73-B068-BE75991EC87B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1" creationId="{82A276C2-BCF1-434C-AC71-E9DEE7C90A19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3" creationId="{25868EFE-41FB-405D-91E6-A256A37831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55" creationId="{ABE46531-D99D-4C7F-862F-49437D15C5B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56" creationId="{0271CB1A-6A79-4FCF-B16A-606FF872E16E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0" creationId="{F7FE8A99-F166-4957-9DF0-91BDE70397D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1" creationId="{FFAE5347-A603-439D-A40E-E55EEBC2CBAA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2" creationId="{A6C92C88-9EA9-4139-945D-70F6CFD192B5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3" creationId="{0A1DEDF3-04E5-43E3-9663-BA21F461A55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4" creationId="{74A44C13-69B0-405E-9228-C0D8B23191E2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5" creationId="{BC9A5DC9-73B4-4FE0-B10C-AA2411250E30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6" creationId="{47867CD4-6FFC-48BD-B9D3-C08B31CBB8A7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7" creationId="{EEBD10E4-B251-4DA0-B355-B9075ED614C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68" creationId="{92C0BE68-649E-4B0C-A012-512AD2653193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69" creationId="{933801C5-4DA5-486B-8601-73CB9840C3E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1" creationId="{2862BF84-5495-4A37-9300-B817AA4FB3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2" creationId="{64FD9293-3EDD-4529-B5F4-F25E1F2DDB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3" creationId="{BD1EC927-29FB-4708-890D-89C6E9AED53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95" creationId="{227827E8-A253-4572-A71F-3561F9F78A8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5" creationId="{7FFDCC46-E0B8-407D-A3EA-2F8A8810DE71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6" creationId="{F8264667-30BF-4371-878A-398DE62DA458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7" creationId="{219E1586-EB6C-4F8A-8911-18DECC988F50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8" creationId="{AD5BCD81-C238-4724-BE19-8B1E6ED67C87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09" creationId="{68500582-6743-462E-A892-6598D947DBDE}"/>
          </ac:picMkLst>
        </pc:picChg>
        <pc:picChg chg="add del mod">
          <ac:chgData name="Kyd Law" userId="eea39dd088786ed2" providerId="LiveId" clId="{E01C5980-304E-4966-9329-CAC7B4A42965}" dt="2021-12-16T01:28:34.190" v="1358"/>
          <ac:picMkLst>
            <pc:docMk/>
            <pc:sldMk cId="2188620477" sldId="327"/>
            <ac:picMk id="110" creationId="{EFA83A48-F80F-4315-B5C2-05E4C7FC9A88}"/>
          </ac:picMkLst>
        </pc:picChg>
        <pc:picChg chg="mod">
          <ac:chgData name="Kyd Law" userId="eea39dd088786ed2" providerId="LiveId" clId="{E01C5980-304E-4966-9329-CAC7B4A42965}" dt="2021-12-16T01:20:03.191" v="1357"/>
          <ac:picMkLst>
            <pc:docMk/>
            <pc:sldMk cId="2188620477" sldId="327"/>
            <ac:picMk id="113" creationId="{8E85853D-F34E-496F-8010-3F62EB7729A7}"/>
          </ac:picMkLst>
        </pc:picChg>
        <pc:picChg chg="mod">
          <ac:chgData name="Kyd Law" userId="eea39dd088786ed2" providerId="LiveId" clId="{E01C5980-304E-4966-9329-CAC7B4A42965}" dt="2021-12-16T01:20:03.191" v="1357"/>
          <ac:picMkLst>
            <pc:docMk/>
            <pc:sldMk cId="2188620477" sldId="327"/>
            <ac:picMk id="116" creationId="{465B26E8-D42F-42E0-A081-F1D46FD51D9B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707082283" sldId="32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76" creationId="{FB10BC1F-E0A5-423C-A079-F6BA54604DB8}"/>
          </ac:cxnSpMkLst>
        </pc:cxnChg>
      </pc:sldChg>
      <pc:sldChg chg="modSp mod">
        <pc:chgData name="Kyd Law" userId="eea39dd088786ed2" providerId="LiveId" clId="{E01C5980-304E-4966-9329-CAC7B4A42965}" dt="2021-12-14T00:27:28.659" v="1324" actId="14100"/>
        <pc:sldMkLst>
          <pc:docMk/>
          <pc:sldMk cId="1893584919" sldId="329"/>
        </pc:sldMkLst>
        <pc:spChg chg="mod">
          <ac:chgData name="Kyd Law" userId="eea39dd088786ed2" providerId="LiveId" clId="{E01C5980-304E-4966-9329-CAC7B4A42965}" dt="2021-12-14T00:27:28.659" v="1324" actId="14100"/>
          <ac:spMkLst>
            <pc:docMk/>
            <pc:sldMk cId="1893584919" sldId="329"/>
            <ac:spMk id="2" creationId="{5F2ED26B-B69B-49F8-8B36-3626A11E0E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4" creationId="{F083C6F2-67EC-4994-B067-2E64432FC90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" creationId="{9AC9491D-2D64-4B67-9326-A2EDE2FE94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6" creationId="{FEA38F1B-DD37-42B4-A2DB-CF0F1DAF40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7" creationId="{1085386E-9314-492C-8D71-D3B1E3A733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8" creationId="{947DCAFD-7B8A-4520-8CD3-DB968F443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9" creationId="{06955AA0-F7A7-4E08-AF42-AAB1F15A53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0" creationId="{CBE19A46-DC9D-4D79-9DB8-72CC934BB81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1" creationId="{B8BE11A8-796E-442E-94DA-4D44F93A05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2" creationId="{1D999933-052E-40C6-8195-223F62B8A0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3" creationId="{9DF53354-5C27-4B8B-B83C-C41AB4C6A5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8" creationId="{880AE0AD-D536-4BFD-B98F-7716519C0D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28" creationId="{832CA394-7B90-4833-A05D-70CAA4BE1358}"/>
          </ac:spMkLst>
        </pc:spChg>
        <pc:spChg chg="mod">
          <ac:chgData name="Kyd Law" userId="eea39dd088786ed2" providerId="LiveId" clId="{E01C5980-304E-4966-9329-CAC7B4A42965}" dt="2021-12-14T00:26:15.763" v="1313" actId="14100"/>
          <ac:spMkLst>
            <pc:docMk/>
            <pc:sldMk cId="1893584919" sldId="329"/>
            <ac:spMk id="30" creationId="{53FFC7A0-504C-4D47-8EF4-867883D52A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2" creationId="{6F32CA26-EAF7-407C-A2FE-06A43F6206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3" creationId="{93892ECD-7A5C-485B-A97A-8C3177D9FDC0}"/>
          </ac:spMkLst>
        </pc:spChg>
        <pc:spChg chg="mod">
          <ac:chgData name="Kyd Law" userId="eea39dd088786ed2" providerId="LiveId" clId="{E01C5980-304E-4966-9329-CAC7B4A42965}" dt="2021-12-14T00:26:21" v="1314" actId="14100"/>
          <ac:spMkLst>
            <pc:docMk/>
            <pc:sldMk cId="1893584919" sldId="329"/>
            <ac:spMk id="34" creationId="{995488A8-BA9B-4BDE-8634-AC37490AB3E0}"/>
          </ac:spMkLst>
        </pc:spChg>
        <pc:spChg chg="mod">
          <ac:chgData name="Kyd Law" userId="eea39dd088786ed2" providerId="LiveId" clId="{E01C5980-304E-4966-9329-CAC7B4A42965}" dt="2021-12-14T00:27:13.407" v="1322" actId="14100"/>
          <ac:spMkLst>
            <pc:docMk/>
            <pc:sldMk cId="1893584919" sldId="329"/>
            <ac:spMk id="35" creationId="{BCE0A459-78BC-4869-90E4-DA17BA788A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1" creationId="{A93E8DF4-B1FF-4416-A095-383D91824566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0" creationId="{1B45F8CF-6377-4F19-9393-E985477E74A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1" creationId="{0382AA86-1146-4CCC-A298-51C3F89807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modSp mod modNotes">
        <pc:chgData name="Kyd Law" userId="eea39dd088786ed2" providerId="LiveId" clId="{E01C5980-304E-4966-9329-CAC7B4A42965}" dt="2021-11-08T20:16:20.333" v="207"/>
        <pc:sldMkLst>
          <pc:docMk/>
          <pc:sldMk cId="2113859104" sldId="33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" creationId="{09F850E7-D3F2-48CA-96C9-F61849AA9D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5" creationId="{FB79913E-950F-41C9-A031-FB12FB49D7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30" creationId="{473139B6-8590-4157-90A3-E1FC442C87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2" creationId="{94873541-C300-41FC-AB2D-6118EEECB5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3" creationId="{372932D6-98FB-43A4-B6D5-0EF45BD2D7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4" creationId="{E10D57F8-75DF-443D-AF2C-6E8D49DC3E7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5" creationId="{C587C83A-5C20-46AF-8C3E-0ABDE008C8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8" creationId="{D1EE5566-9E8E-4BF3-9D23-9285C57737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1" creationId="{7701B398-EB7D-40A7-BC61-8BED561962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2" creationId="{C197D31F-F40A-4CC3-BD59-F178A416AD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3" creationId="{D1ED649D-6F1D-470A-8795-C644B331AC6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4" creationId="{CF64FDC7-F1B6-492F-8191-9003D5BE3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6" creationId="{E295DE3A-1304-4612-AA92-E1198CBAA1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7" creationId="{47F7228F-2260-4A57-9FF1-882F6E3302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70" creationId="{CF479578-1BE4-4856-B490-BC686B1C46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3" creationId="{4A0A98B0-3C5D-41FF-A6CD-729E06B152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4" creationId="{4804A442-E3C2-4A67-9E4A-C878E54D90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5" creationId="{3A57BD68-FEDA-4401-8EA2-F66A7A3D89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7" creationId="{A2F6C9F3-913F-4F6D-B3DD-38A41F16680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8" creationId="{072B30A0-DD97-46C2-B862-925333B146A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04" creationId="{B81D0E00-4AB6-4DB2-A736-88508CC51F7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5" creationId="{DC58FBA4-BDB2-4993-904A-7AB16C25C4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6" creationId="{3F37647A-2F02-4892-AC5A-53A67822E7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3" creationId="{D4791B6E-98A1-477E-B901-265C4D3E34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4" creationId="{1F6DBC2A-49F5-4D95-BE3F-F530533A22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59" creationId="{ABA8BA60-E18C-4974-9DBF-46A42B4122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0" creationId="{715B48DA-F7DF-4EAA-9300-380C50B2E0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1" creationId="{164C17C4-1F23-4458-B5D7-B26866A7581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4" creationId="{8AB5BB57-B25C-47CF-BD8B-B053050B5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5" creationId="{169DB2EA-90CB-48AB-9B5C-83072C63103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3" creationId="{EEA9AD7A-17D9-498C-9C28-C7715644013C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69" creationId="{8163AAE0-0479-4B76-B253-81A9104446A8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9" creationId="{F8500EA8-18D9-4A00-A2E1-679FC62348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24" creationId="{AE3FA4B6-72EC-47B2-BD3A-A81B785806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35" creationId="{437B5411-5A86-4A88-B70F-6F67FF012F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1" creationId="{AB7734B0-6600-4D63-9B50-0CA51C71C96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2" creationId="{DBC0B751-CD9B-4ECD-BE36-F695855F962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3" creationId="{52319487-D508-4D82-9859-BAE987A1038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5" creationId="{23AA4BEA-C9EE-4DAC-8252-A2AF25A279D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6" creationId="{C994642D-2E00-4DAA-8CB9-86C238DAE0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7" creationId="{8CFB0015-1A44-4187-9BB9-0730C38EC7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8" creationId="{651EF604-75D9-4B21-88E4-56D12F3EBB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29" creationId="{8632217D-416E-49C2-BCE9-EF24F5EDF09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75" creationId="{21E73766-495C-4441-9EA9-F901DE0494B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1" creationId="{7C7A88A9-008A-4D0B-8954-0D53DEB8FD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6" creationId="{C20C3933-5F98-43B8-B522-31CDB9F0354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9" creationId="{5DDBDD62-19FC-43FB-BCC5-7EE98F2EB18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91" creationId="{E41618D9-1D49-4FB2-9E3E-5BBCAB71041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12" creationId="{05BA0102-F8BC-4903-9381-745F94C5DD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39" creationId="{21C04C06-103A-4F54-950E-09D5CB2CB9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new mod">
        <pc:chgData name="Kyd Law" userId="eea39dd088786ed2" providerId="LiveId" clId="{E01C5980-304E-4966-9329-CAC7B4A42965}" dt="2021-11-08T20:16:50.842" v="208" actId="478"/>
        <pc:sldMkLst>
          <pc:docMk/>
          <pc:sldMk cId="676808202" sldId="331"/>
        </pc:sldMkLst>
        <pc:spChg chg="del">
          <ac:chgData name="Kyd Law" userId="eea39dd088786ed2" providerId="LiveId" clId="{E01C5980-304E-4966-9329-CAC7B4A42965}" dt="2021-11-08T20:08:49.477" v="164" actId="478"/>
          <ac:spMkLst>
            <pc:docMk/>
            <pc:sldMk cId="676808202" sldId="331"/>
            <ac:spMk id="2" creationId="{261495FA-5AE6-4999-A542-7879F80E0569}"/>
          </ac:spMkLst>
        </pc:spChg>
        <pc:spChg chg="add del">
          <ac:chgData name="Kyd Law" userId="eea39dd088786ed2" providerId="LiveId" clId="{E01C5980-304E-4966-9329-CAC7B4A42965}" dt="2021-11-08T20:16:50.842" v="208" actId="478"/>
          <ac:spMkLst>
            <pc:docMk/>
            <pc:sldMk cId="676808202" sldId="331"/>
            <ac:spMk id="3" creationId="{519D1EF9-1CC5-4F7B-A7FE-062BCDD9C8AA}"/>
          </ac:spMkLst>
        </pc:spChg>
      </pc:sldChg>
      <pc:sldChg chg="addSp delSp modSp new mod">
        <pc:chgData name="Kyd Law" userId="eea39dd088786ed2" providerId="LiveId" clId="{E01C5980-304E-4966-9329-CAC7B4A42965}" dt="2021-11-22T01:43:07.397" v="938" actId="207"/>
        <pc:sldMkLst>
          <pc:docMk/>
          <pc:sldMk cId="1634276128" sldId="334"/>
        </pc:sldMkLst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2" creationId="{298D1A3A-B722-4798-8F7A-9257EA36AAF7}"/>
          </ac:spMkLst>
        </pc:spChg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3" creationId="{8C760519-897E-44FF-811D-D38B66B27402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4" creationId="{71A682D8-F81D-437E-A214-80C4B2ABCAD0}"/>
          </ac:spMkLst>
        </pc:spChg>
        <pc:spChg chg="add mod">
          <ac:chgData name="Kyd Law" userId="eea39dd088786ed2" providerId="LiveId" clId="{E01C5980-304E-4966-9329-CAC7B4A42965}" dt="2021-11-22T01:12:11.151" v="686" actId="1582"/>
          <ac:spMkLst>
            <pc:docMk/>
            <pc:sldMk cId="1634276128" sldId="334"/>
            <ac:spMk id="5" creationId="{17F65F87-B85B-46E5-834C-CC16E5F3B1E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6" creationId="{E408BF02-31E4-4E76-A37F-A361B955766E}"/>
          </ac:spMkLst>
        </pc:spChg>
        <pc:spChg chg="add mod ord">
          <ac:chgData name="Kyd Law" userId="eea39dd088786ed2" providerId="LiveId" clId="{E01C5980-304E-4966-9329-CAC7B4A42965}" dt="2021-11-22T01:31:29.737" v="695" actId="1582"/>
          <ac:spMkLst>
            <pc:docMk/>
            <pc:sldMk cId="1634276128" sldId="334"/>
            <ac:spMk id="7" creationId="{F4A3F742-CF50-4977-9EB4-066AAE2B6EBC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8" creationId="{AFFC4EE1-159E-4638-B963-3AD41D324C93}"/>
          </ac:spMkLst>
        </pc:spChg>
        <pc:spChg chg="add del mod">
          <ac:chgData name="Kyd Law" userId="eea39dd088786ed2" providerId="LiveId" clId="{E01C5980-304E-4966-9329-CAC7B4A42965}" dt="2021-11-22T00:57:40.300" v="335" actId="478"/>
          <ac:spMkLst>
            <pc:docMk/>
            <pc:sldMk cId="1634276128" sldId="334"/>
            <ac:spMk id="9" creationId="{8A130E02-0C98-4ED7-BD88-682D5474EB1B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10" creationId="{CE80ED89-1319-4830-AB72-BA07325A582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1" creationId="{4B18081E-1EAE-4B09-91FE-A9C8E4EDA74B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2" creationId="{277E6BBF-7E7B-4C4B-B98B-6E629E5139D2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4" creationId="{5F88A3A8-D437-43AA-A9FC-8BA306F3A7C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5" creationId="{7555080C-BBA2-4E4E-AE90-92626AE08F1E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7" creationId="{B83E0D31-6634-4757-94F0-2EF2F7C89A4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8" creationId="{5EF91334-9871-4EC2-8A81-3AF07E8B4432}"/>
          </ac:spMkLst>
        </pc:spChg>
        <pc:spChg chg="add mod">
          <ac:chgData name="Kyd Law" userId="eea39dd088786ed2" providerId="LiveId" clId="{E01C5980-304E-4966-9329-CAC7B4A42965}" dt="2021-11-22T01:09:37.149" v="626" actId="571"/>
          <ac:spMkLst>
            <pc:docMk/>
            <pc:sldMk cId="1634276128" sldId="334"/>
            <ac:spMk id="21" creationId="{CDDCB927-32B6-416C-8412-AF0F42FA38FC}"/>
          </ac:spMkLst>
        </pc:spChg>
        <pc:spChg chg="add mod">
          <ac:chgData name="Kyd Law" userId="eea39dd088786ed2" providerId="LiveId" clId="{E01C5980-304E-4966-9329-CAC7B4A42965}" dt="2021-11-22T01:39:00.807" v="835" actId="404"/>
          <ac:spMkLst>
            <pc:docMk/>
            <pc:sldMk cId="1634276128" sldId="334"/>
            <ac:spMk id="22" creationId="{8ECEB15A-D0B3-4070-BA5E-9015819221CA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6" creationId="{21030E1A-E3F3-4377-900B-3AAA84D3AA26}"/>
          </ac:spMkLst>
        </pc:spChg>
        <pc:spChg chg="add del mod">
          <ac:chgData name="Kyd Law" userId="eea39dd088786ed2" providerId="LiveId" clId="{E01C5980-304E-4966-9329-CAC7B4A42965}" dt="2021-11-22T01:31:37.799" v="697" actId="478"/>
          <ac:spMkLst>
            <pc:docMk/>
            <pc:sldMk cId="1634276128" sldId="334"/>
            <ac:spMk id="37" creationId="{AC96067A-77FD-4D59-A5BB-381CFD68D078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8" creationId="{AC960B3F-6404-4168-A5E8-247BB0A1D045}"/>
          </ac:spMkLst>
        </pc:spChg>
        <pc:spChg chg="add del mod">
          <ac:chgData name="Kyd Law" userId="eea39dd088786ed2" providerId="LiveId" clId="{E01C5980-304E-4966-9329-CAC7B4A42965}" dt="2021-11-22T01:32:22.326" v="705" actId="478"/>
          <ac:spMkLst>
            <pc:docMk/>
            <pc:sldMk cId="1634276128" sldId="334"/>
            <ac:spMk id="39" creationId="{F2AF8437-4381-40DD-9CA3-EC9B6A0FB18C}"/>
          </ac:spMkLst>
        </pc:spChg>
        <pc:spChg chg="add mod">
          <ac:chgData name="Kyd Law" userId="eea39dd088786ed2" providerId="LiveId" clId="{E01C5980-304E-4966-9329-CAC7B4A42965}" dt="2021-11-22T01:37:33.084" v="820" actId="1582"/>
          <ac:spMkLst>
            <pc:docMk/>
            <pc:sldMk cId="1634276128" sldId="334"/>
            <ac:spMk id="40" creationId="{2C615B3C-2954-4675-98BB-5F38D83787D4}"/>
          </ac:spMkLst>
        </pc:spChg>
        <pc:spChg chg="add mod">
          <ac:chgData name="Kyd Law" userId="eea39dd088786ed2" providerId="LiveId" clId="{E01C5980-304E-4966-9329-CAC7B4A42965}" dt="2021-11-22T01:37:51.415" v="824" actId="1076"/>
          <ac:spMkLst>
            <pc:docMk/>
            <pc:sldMk cId="1634276128" sldId="334"/>
            <ac:spMk id="41" creationId="{BD71ACE8-222F-4E13-83F1-3565FAF03D7B}"/>
          </ac:spMkLst>
        </pc:spChg>
        <pc:spChg chg="add del mod">
          <ac:chgData name="Kyd Law" userId="eea39dd088786ed2" providerId="LiveId" clId="{E01C5980-304E-4966-9329-CAC7B4A42965}" dt="2021-11-22T01:33:46.498" v="727" actId="478"/>
          <ac:spMkLst>
            <pc:docMk/>
            <pc:sldMk cId="1634276128" sldId="334"/>
            <ac:spMk id="42" creationId="{A1736EBF-76E7-471B-AB81-5DA8EA7EE5CA}"/>
          </ac:spMkLst>
        </pc:spChg>
        <pc:spChg chg="add del mod">
          <ac:chgData name="Kyd Law" userId="eea39dd088786ed2" providerId="LiveId" clId="{E01C5980-304E-4966-9329-CAC7B4A42965}" dt="2021-11-22T01:35:00.504" v="749" actId="767"/>
          <ac:spMkLst>
            <pc:docMk/>
            <pc:sldMk cId="1634276128" sldId="334"/>
            <ac:spMk id="43" creationId="{16B0BEDB-D49A-4734-A8A5-BFE82390BA37}"/>
          </ac:spMkLst>
        </pc:spChg>
        <pc:spChg chg="add mod">
          <ac:chgData name="Kyd Law" userId="eea39dd088786ed2" providerId="LiveId" clId="{E01C5980-304E-4966-9329-CAC7B4A42965}" dt="2021-11-22T01:38:13.541" v="829" actId="206"/>
          <ac:spMkLst>
            <pc:docMk/>
            <pc:sldMk cId="1634276128" sldId="334"/>
            <ac:spMk id="44" creationId="{E87E1756-6A8D-4EA5-B82A-8AAE5D61E316}"/>
          </ac:spMkLst>
        </pc:spChg>
        <pc:spChg chg="add mod">
          <ac:chgData name="Kyd Law" userId="eea39dd088786ed2" providerId="LiveId" clId="{E01C5980-304E-4966-9329-CAC7B4A42965}" dt="2021-11-22T01:43:07.397" v="938" actId="207"/>
          <ac:spMkLst>
            <pc:docMk/>
            <pc:sldMk cId="1634276128" sldId="334"/>
            <ac:spMk id="45" creationId="{9A4C0578-C093-46F0-97B7-0B9C124A6FC4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6" creationId="{837A5B83-D41B-4BD5-967E-893C4D2F5D1B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7" creationId="{03759F24-A64D-4A98-BBA5-670FEACCBC55}"/>
          </ac:spMkLst>
        </pc:spChg>
        <pc:spChg chg="add mod">
          <ac:chgData name="Kyd Law" userId="eea39dd088786ed2" providerId="LiveId" clId="{E01C5980-304E-4966-9329-CAC7B4A42965}" dt="2021-11-22T01:38:46.853" v="833"/>
          <ac:spMkLst>
            <pc:docMk/>
            <pc:sldMk cId="1634276128" sldId="334"/>
            <ac:spMk id="48" creationId="{6983701C-BBBC-4336-8031-23FE2286141C}"/>
          </ac:spMkLst>
        </pc:spChg>
        <pc:spChg chg="add mod">
          <ac:chgData name="Kyd Law" userId="eea39dd088786ed2" providerId="LiveId" clId="{E01C5980-304E-4966-9329-CAC7B4A42965}" dt="2021-11-22T01:42:58.546" v="937" actId="207"/>
          <ac:spMkLst>
            <pc:docMk/>
            <pc:sldMk cId="1634276128" sldId="334"/>
            <ac:spMk id="49" creationId="{651758F2-3810-45E0-88D8-35BB5342FE0E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0" creationId="{4D7D36BF-6B89-4B01-B218-0BBB42101DA7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1" creationId="{7F96420A-53E5-44B0-BBE9-06EB48A2CE56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6" creationId="{3FD9B113-D35A-4514-AC35-AAE72FE89092}"/>
          </ac:spMkLst>
        </pc:spChg>
        <pc:grpChg chg="add del mod">
          <ac:chgData name="Kyd Law" userId="eea39dd088786ed2" providerId="LiveId" clId="{E01C5980-304E-4966-9329-CAC7B4A42965}" dt="2021-11-22T01:05:28.731" v="564" actId="165"/>
          <ac:grpSpMkLst>
            <pc:docMk/>
            <pc:sldMk cId="1634276128" sldId="334"/>
            <ac:grpSpMk id="13" creationId="{BF80E41C-F361-4C3E-B17E-DBB214B9ECE3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6" creationId="{EEC4B734-18ED-4B5D-AE58-7D4489CDA4F1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9" creationId="{A1191214-B521-4EBA-8A48-04190796F5C4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20" creationId="{AEC19C27-5F36-4D4E-9B87-66E166EF6B68}"/>
          </ac:grpSpMkLst>
        </pc:grpChg>
        <pc:grpChg chg="add mod">
          <ac:chgData name="Kyd Law" userId="eea39dd088786ed2" providerId="LiveId" clId="{E01C5980-304E-4966-9329-CAC7B4A42965}" dt="2021-11-22T01:33:18.203" v="723" actId="1076"/>
          <ac:grpSpMkLst>
            <pc:docMk/>
            <pc:sldMk cId="1634276128" sldId="334"/>
            <ac:grpSpMk id="23" creationId="{9C9153C0-252C-4E52-B9AC-B5C8BF620916}"/>
          </ac:grpSpMkLst>
        </pc:grp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5" creationId="{E16E8233-3C4F-4294-9ECD-59042A72DAD0}"/>
          </ac:cxnSpMkLst>
        </pc:cxn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6" creationId="{9E93A2B5-6F45-419C-B8F9-0E1D7AD540E7}"/>
          </ac:cxnSpMkLst>
        </pc:cxnChg>
        <pc:cxnChg chg="add mod">
          <ac:chgData name="Kyd Law" userId="eea39dd088786ed2" providerId="LiveId" clId="{E01C5980-304E-4966-9329-CAC7B4A42965}" dt="2021-11-22T01:42:42.461" v="933" actId="1076"/>
          <ac:cxnSpMkLst>
            <pc:docMk/>
            <pc:sldMk cId="1634276128" sldId="334"/>
            <ac:cxnSpMk id="53" creationId="{EA153DAB-B5E3-48EC-BD71-EC7CC485E186}"/>
          </ac:cxnSpMkLst>
        </pc:cxnChg>
      </pc:sldChg>
      <pc:sldChg chg="addSp modSp add mod">
        <pc:chgData name="Kyd Law" userId="eea39dd088786ed2" providerId="LiveId" clId="{E01C5980-304E-4966-9329-CAC7B4A42965}" dt="2021-12-12T23:21:45.925" v="1312" actId="1076"/>
        <pc:sldMkLst>
          <pc:docMk/>
          <pc:sldMk cId="2806497120" sldId="338"/>
        </pc:sldMkLst>
        <pc:spChg chg="mod">
          <ac:chgData name="Kyd Law" userId="eea39dd088786ed2" providerId="LiveId" clId="{E01C5980-304E-4966-9329-CAC7B4A42965}" dt="2021-12-12T23:07:32.371" v="1082" actId="12789"/>
          <ac:spMkLst>
            <pc:docMk/>
            <pc:sldMk cId="2806497120" sldId="33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2-12T23:13:49.366" v="1116" actId="554"/>
          <ac:spMkLst>
            <pc:docMk/>
            <pc:sldMk cId="2806497120" sldId="338"/>
            <ac:spMk id="3" creationId="{AD2014A6-CD2A-4B26-BA2D-322E902C9A2A}"/>
          </ac:spMkLst>
        </pc:spChg>
        <pc:spChg chg="add mod">
          <ac:chgData name="Kyd Law" userId="eea39dd088786ed2" providerId="LiveId" clId="{E01C5980-304E-4966-9329-CAC7B4A42965}" dt="2021-12-12T23:18:14.184" v="1216" actId="164"/>
          <ac:spMkLst>
            <pc:docMk/>
            <pc:sldMk cId="2806497120" sldId="338"/>
            <ac:spMk id="7" creationId="{B39C5A3D-1C50-416B-8651-C4C57599D70D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10" creationId="{67C6FFF7-CB63-4C0F-8CCF-21C38E421FE4}"/>
          </ac:spMkLst>
        </pc:spChg>
        <pc:spChg chg="mod ord">
          <ac:chgData name="Kyd Law" userId="eea39dd088786ed2" providerId="LiveId" clId="{E01C5980-304E-4966-9329-CAC7B4A42965}" dt="2021-12-12T23:19:40.414" v="1240" actId="1076"/>
          <ac:spMkLst>
            <pc:docMk/>
            <pc:sldMk cId="2806497120" sldId="33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2-12T23:20:45.494" v="1255" actId="1076"/>
          <ac:spMkLst>
            <pc:docMk/>
            <pc:sldMk cId="2806497120" sldId="33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2-12T23:06:37.169" v="1070" actId="14100"/>
          <ac:spMkLst>
            <pc:docMk/>
            <pc:sldMk cId="2806497120" sldId="338"/>
            <ac:spMk id="13" creationId="{93F7F5AE-DFA9-43CB-A30B-DF556C22C075}"/>
          </ac:spMkLst>
        </pc:spChg>
        <pc:spChg chg="add mod">
          <ac:chgData name="Kyd Law" userId="eea39dd088786ed2" providerId="LiveId" clId="{E01C5980-304E-4966-9329-CAC7B4A42965}" dt="2021-12-12T23:20:18.703" v="1247" actId="14100"/>
          <ac:spMkLst>
            <pc:docMk/>
            <pc:sldMk cId="2806497120" sldId="338"/>
            <ac:spMk id="18" creationId="{84D2E5A1-0E8F-4542-91B5-926E8A1FD218}"/>
          </ac:spMkLst>
        </pc:spChg>
        <pc:spChg chg="add mod">
          <ac:chgData name="Kyd Law" userId="eea39dd088786ed2" providerId="LiveId" clId="{E01C5980-304E-4966-9329-CAC7B4A42965}" dt="2021-12-12T23:20:11.531" v="1245" actId="14100"/>
          <ac:spMkLst>
            <pc:docMk/>
            <pc:sldMk cId="2806497120" sldId="338"/>
            <ac:spMk id="19" creationId="{E364AFC1-7B80-485A-8E88-5BC2A0BA81BC}"/>
          </ac:spMkLst>
        </pc:spChg>
        <pc:spChg chg="mod">
          <ac:chgData name="Kyd Law" userId="eea39dd088786ed2" providerId="LiveId" clId="{E01C5980-304E-4966-9329-CAC7B4A42965}" dt="2021-12-12T23:07:32.371" v="1082" actId="12789"/>
          <ac:spMkLst>
            <pc:docMk/>
            <pc:sldMk cId="2806497120" sldId="33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2-12T23:19:07.809" v="1233" actId="14100"/>
          <ac:spMkLst>
            <pc:docMk/>
            <pc:sldMk cId="2806497120" sldId="33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2-12T23:19:07.809" v="1233" actId="14100"/>
          <ac:spMkLst>
            <pc:docMk/>
            <pc:sldMk cId="2806497120" sldId="338"/>
            <ac:spMk id="47" creationId="{D356C352-8199-4EE5-B640-A8A0516750B6}"/>
          </ac:spMkLst>
        </pc:spChg>
        <pc:spChg chg="mod">
          <ac:chgData name="Kyd Law" userId="eea39dd088786ed2" providerId="LiveId" clId="{E01C5980-304E-4966-9329-CAC7B4A42965}" dt="2021-12-12T23:07:25.375" v="1081" actId="1076"/>
          <ac:spMkLst>
            <pc:docMk/>
            <pc:sldMk cId="2806497120" sldId="338"/>
            <ac:spMk id="49" creationId="{168F866B-FC7A-46F8-B0C5-AE085300156C}"/>
          </ac:spMkLst>
        </pc:spChg>
        <pc:spChg chg="add mod">
          <ac:chgData name="Kyd Law" userId="eea39dd088786ed2" providerId="LiveId" clId="{E01C5980-304E-4966-9329-CAC7B4A42965}" dt="2021-12-12T23:19:14.116" v="1236" actId="1076"/>
          <ac:spMkLst>
            <pc:docMk/>
            <pc:sldMk cId="2806497120" sldId="338"/>
            <ac:spMk id="52" creationId="{89DBB466-8DD7-4986-97F9-EE7F9A9749E4}"/>
          </ac:spMkLst>
        </pc:spChg>
        <pc:spChg chg="add mod">
          <ac:chgData name="Kyd Law" userId="eea39dd088786ed2" providerId="LiveId" clId="{E01C5980-304E-4966-9329-CAC7B4A42965}" dt="2021-12-12T23:13:49.366" v="1116" actId="554"/>
          <ac:spMkLst>
            <pc:docMk/>
            <pc:sldMk cId="2806497120" sldId="338"/>
            <ac:spMk id="54" creationId="{0C94B1BD-6F08-439D-8AB0-A2EABEBE1A56}"/>
          </ac:spMkLst>
        </pc:spChg>
        <pc:spChg chg="add mod">
          <ac:chgData name="Kyd Law" userId="eea39dd088786ed2" providerId="LiveId" clId="{E01C5980-304E-4966-9329-CAC7B4A42965}" dt="2021-12-12T23:14:09.451" v="1137" actId="20577"/>
          <ac:spMkLst>
            <pc:docMk/>
            <pc:sldMk cId="2806497120" sldId="338"/>
            <ac:spMk id="56" creationId="{E58EC32A-51AF-4FFD-B3C9-60DFBBD5A218}"/>
          </ac:spMkLst>
        </pc:spChg>
        <pc:spChg chg="mod">
          <ac:chgData name="Kyd Law" userId="eea39dd088786ed2" providerId="LiveId" clId="{E01C5980-304E-4966-9329-CAC7B4A42965}" dt="2021-12-12T23:06:26.644" v="1066" actId="1076"/>
          <ac:spMkLst>
            <pc:docMk/>
            <pc:sldMk cId="2806497120" sldId="338"/>
            <ac:spMk id="62" creationId="{CBD4F808-0E6A-437A-BFFB-785BC1451205}"/>
          </ac:spMkLst>
        </pc:spChg>
        <pc:spChg chg="add mod">
          <ac:chgData name="Kyd Law" userId="eea39dd088786ed2" providerId="LiveId" clId="{E01C5980-304E-4966-9329-CAC7B4A42965}" dt="2021-12-12T23:18:19.598" v="1219" actId="571"/>
          <ac:spMkLst>
            <pc:docMk/>
            <pc:sldMk cId="2806497120" sldId="338"/>
            <ac:spMk id="63" creationId="{FD63535A-7DB3-4CAF-8D05-48227A0B6CCB}"/>
          </ac:spMkLst>
        </pc:spChg>
        <pc:spChg chg="add mod">
          <ac:chgData name="Kyd Law" userId="eea39dd088786ed2" providerId="LiveId" clId="{E01C5980-304E-4966-9329-CAC7B4A42965}" dt="2021-12-12T23:18:19.598" v="1219" actId="571"/>
          <ac:spMkLst>
            <pc:docMk/>
            <pc:sldMk cId="2806497120" sldId="338"/>
            <ac:spMk id="64" creationId="{B8893572-B123-44A4-8AFC-D30D3FD5D875}"/>
          </ac:spMkLst>
        </pc:spChg>
        <pc:spChg chg="mod">
          <ac:chgData name="Kyd Law" userId="eea39dd088786ed2" providerId="LiveId" clId="{E01C5980-304E-4966-9329-CAC7B4A42965}" dt="2021-12-12T23:07:38.346" v="1083" actId="1076"/>
          <ac:spMkLst>
            <pc:docMk/>
            <pc:sldMk cId="2806497120" sldId="33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2-12T23:06:48.855" v="1072" actId="1076"/>
          <ac:spMkLst>
            <pc:docMk/>
            <pc:sldMk cId="2806497120" sldId="338"/>
            <ac:spMk id="66" creationId="{F62F7C22-47ED-4D1F-A808-8ED60D65EE67}"/>
          </ac:spMkLst>
        </pc:spChg>
        <pc:spChg chg="add mod">
          <ac:chgData name="Kyd Law" userId="eea39dd088786ed2" providerId="LiveId" clId="{E01C5980-304E-4966-9329-CAC7B4A42965}" dt="2021-12-12T23:18:22.708" v="1221" actId="571"/>
          <ac:spMkLst>
            <pc:docMk/>
            <pc:sldMk cId="2806497120" sldId="338"/>
            <ac:spMk id="67" creationId="{4DACFE5D-8616-4B00-9058-73C0BCE0CF09}"/>
          </ac:spMkLst>
        </pc:spChg>
        <pc:spChg chg="add mod">
          <ac:chgData name="Kyd Law" userId="eea39dd088786ed2" providerId="LiveId" clId="{E01C5980-304E-4966-9329-CAC7B4A42965}" dt="2021-12-12T23:18:29.128" v="1224" actId="1076"/>
          <ac:spMkLst>
            <pc:docMk/>
            <pc:sldMk cId="2806497120" sldId="338"/>
            <ac:spMk id="68" creationId="{B5B2F788-C90A-4526-8F6F-7836A95305AE}"/>
          </ac:spMkLst>
        </pc:spChg>
        <pc:spChg chg="add mod">
          <ac:chgData name="Kyd Law" userId="eea39dd088786ed2" providerId="LiveId" clId="{E01C5980-304E-4966-9329-CAC7B4A42965}" dt="2021-12-12T23:21:12.146" v="1280" actId="404"/>
          <ac:spMkLst>
            <pc:docMk/>
            <pc:sldMk cId="2806497120" sldId="338"/>
            <ac:spMk id="69" creationId="{5A890DD0-17C2-43F0-9965-9F8E7A61E2A9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2-12T23:19:27.621" v="1237" actId="1076"/>
          <ac:spMkLst>
            <pc:docMk/>
            <pc:sldMk cId="2806497120" sldId="338"/>
            <ac:spMk id="72" creationId="{3CB7ED09-E1F1-498C-BA0B-61E76E57D1F6}"/>
          </ac:spMkLst>
        </pc:spChg>
        <pc:spChg chg="add mod">
          <ac:chgData name="Kyd Law" userId="eea39dd088786ed2" providerId="LiveId" clId="{E01C5980-304E-4966-9329-CAC7B4A42965}" dt="2021-12-12T23:21:45.925" v="1312" actId="1076"/>
          <ac:spMkLst>
            <pc:docMk/>
            <pc:sldMk cId="2806497120" sldId="338"/>
            <ac:spMk id="87" creationId="{B409E9D2-4548-42E4-BE79-A8B3EF6D8E33}"/>
          </ac:spMkLst>
        </pc:spChg>
        <pc:grpChg chg="add mod">
          <ac:chgData name="Kyd Law" userId="eea39dd088786ed2" providerId="LiveId" clId="{E01C5980-304E-4966-9329-CAC7B4A42965}" dt="2021-12-12T23:18:14.184" v="1216" actId="164"/>
          <ac:grpSpMkLst>
            <pc:docMk/>
            <pc:sldMk cId="2806497120" sldId="338"/>
            <ac:grpSpMk id="16" creationId="{46D98803-FB5F-4F8F-8056-4A9F9A8F7CDD}"/>
          </ac:grpSpMkLst>
        </pc:grpChg>
        <pc:grpChg chg="add mod ord">
          <ac:chgData name="Kyd Law" userId="eea39dd088786ed2" providerId="LiveId" clId="{E01C5980-304E-4966-9329-CAC7B4A42965}" dt="2021-12-12T23:20:22.743" v="1250" actId="170"/>
          <ac:grpSpMkLst>
            <pc:docMk/>
            <pc:sldMk cId="2806497120" sldId="338"/>
            <ac:grpSpMk id="17" creationId="{9CABD2D5-CB86-497F-B823-ED0DAD7A257F}"/>
          </ac:grpSpMkLst>
        </pc:grpChg>
        <pc:grpChg chg="mod">
          <ac:chgData name="Kyd Law" userId="eea39dd088786ed2" providerId="LiveId" clId="{E01C5980-304E-4966-9329-CAC7B4A42965}" dt="2021-12-12T23:06:29.101" v="1067" actId="1076"/>
          <ac:grpSpMkLst>
            <pc:docMk/>
            <pc:sldMk cId="2806497120" sldId="33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2-12T23:07:19.414" v="1080" actId="12788"/>
          <ac:grpSpMkLst>
            <pc:docMk/>
            <pc:sldMk cId="2806497120" sldId="338"/>
            <ac:grpSpMk id="53" creationId="{40A8CA6C-DB18-40F0-A26B-7A224885DD05}"/>
          </ac:grpSpMkLst>
        </pc:grpChg>
        <pc:picChg chg="add mod ord">
          <ac:chgData name="Kyd Law" userId="eea39dd088786ed2" providerId="LiveId" clId="{E01C5980-304E-4966-9329-CAC7B4A42965}" dt="2021-12-12T23:20:30.190" v="1252" actId="166"/>
          <ac:picMkLst>
            <pc:docMk/>
            <pc:sldMk cId="2806497120" sldId="338"/>
            <ac:picMk id="6" creationId="{AC0893D8-5BDD-49D5-88B1-338FDAB11FA4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15" creationId="{80A3192B-73F9-4612-8125-1F74C0F7C7F7}"/>
          </ac:picMkLst>
        </pc:picChg>
        <pc:picChg chg="mod">
          <ac:chgData name="Kyd Law" userId="eea39dd088786ed2" providerId="LiveId" clId="{E01C5980-304E-4966-9329-CAC7B4A42965}" dt="2021-12-12T23:19:09.171" v="1234" actId="1076"/>
          <ac:picMkLst>
            <pc:docMk/>
            <pc:sldMk cId="2806497120" sldId="33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2-12T23:06:26.644" v="1066" actId="1076"/>
          <ac:picMkLst>
            <pc:docMk/>
            <pc:sldMk cId="2806497120" sldId="33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2-12T23:06:26.644" v="1066" actId="1076"/>
          <ac:picMkLst>
            <pc:docMk/>
            <pc:sldMk cId="2806497120" sldId="33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2-12T23:04:38.732" v="1030" actId="1076"/>
          <ac:picMkLst>
            <pc:docMk/>
            <pc:sldMk cId="2806497120" sldId="338"/>
            <ac:picMk id="31" creationId="{6A3A1B9D-A275-41F4-A9DC-F4D01342789A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58" creationId="{561CE638-9A9F-462C-81D6-E8ADB9887728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59" creationId="{E7BD1F32-79A9-4704-B3F9-9AD0CBA597B2}"/>
          </ac:picMkLst>
        </pc:picChg>
        <pc:picChg chg="add mod">
          <ac:chgData name="Kyd Law" userId="eea39dd088786ed2" providerId="LiveId" clId="{E01C5980-304E-4966-9329-CAC7B4A42965}" dt="2021-12-12T23:18:02.132" v="1213" actId="164"/>
          <ac:picMkLst>
            <pc:docMk/>
            <pc:sldMk cId="2806497120" sldId="338"/>
            <ac:picMk id="60" creationId="{7CB18982-F8B0-4E73-AA39-748AF474E0B4}"/>
          </ac:picMkLst>
        </pc:picChg>
        <pc:picChg chg="mod">
          <ac:chgData name="Kyd Law" userId="eea39dd088786ed2" providerId="LiveId" clId="{E01C5980-304E-4966-9329-CAC7B4A42965}" dt="2021-12-12T23:20:44.134" v="1254" actId="1076"/>
          <ac:picMkLst>
            <pc:docMk/>
            <pc:sldMk cId="2806497120" sldId="33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2-12T23:19:27.621" v="1237" actId="1076"/>
          <ac:picMkLst>
            <pc:docMk/>
            <pc:sldMk cId="2806497120" sldId="33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2-12T23:20:42.575" v="1253" actId="1076"/>
          <ac:picMkLst>
            <pc:docMk/>
            <pc:sldMk cId="2806497120" sldId="338"/>
            <ac:picMk id="86" creationId="{E3EAADA2-C997-4B78-AE47-0AE1B231E8DE}"/>
          </ac:picMkLst>
        </pc:picChg>
      </pc:sldChg>
      <pc:sldChg chg="addSp delSp modSp new del mod">
        <pc:chgData name="Kyd Law" userId="eea39dd088786ed2" providerId="LiveId" clId="{E01C5980-304E-4966-9329-CAC7B4A42965}" dt="2021-12-15T23:30:42.555" v="1352" actId="47"/>
        <pc:sldMkLst>
          <pc:docMk/>
          <pc:sldMk cId="2387198884" sldId="341"/>
        </pc:sldMkLst>
        <pc:spChg chg="del">
          <ac:chgData name="Kyd Law" userId="eea39dd088786ed2" providerId="LiveId" clId="{E01C5980-304E-4966-9329-CAC7B4A42965}" dt="2021-12-15T23:25:58.532" v="1326" actId="478"/>
          <ac:spMkLst>
            <pc:docMk/>
            <pc:sldMk cId="2387198884" sldId="341"/>
            <ac:spMk id="2" creationId="{A1010FA6-D410-4498-81E7-C469EE418749}"/>
          </ac:spMkLst>
        </pc:spChg>
        <pc:spChg chg="del">
          <ac:chgData name="Kyd Law" userId="eea39dd088786ed2" providerId="LiveId" clId="{E01C5980-304E-4966-9329-CAC7B4A42965}" dt="2021-12-15T23:25:58.532" v="1326" actId="478"/>
          <ac:spMkLst>
            <pc:docMk/>
            <pc:sldMk cId="2387198884" sldId="341"/>
            <ac:spMk id="3" creationId="{C6C26F25-BCAF-4C78-A48C-61C857DEEE70}"/>
          </ac:spMkLst>
        </pc:spChg>
        <pc:spChg chg="add del">
          <ac:chgData name="Kyd Law" userId="eea39dd088786ed2" providerId="LiveId" clId="{E01C5980-304E-4966-9329-CAC7B4A42965}" dt="2021-12-15T23:28:19.376" v="1338" actId="11529"/>
          <ac:spMkLst>
            <pc:docMk/>
            <pc:sldMk cId="2387198884" sldId="341"/>
            <ac:spMk id="6" creationId="{887A0EB5-84E0-498B-9716-BDF84C075F43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7" creationId="{D9E9B586-E8F2-4B06-B8D7-E8204D0D1489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8" creationId="{55D4E0DB-64E3-41AB-90B5-488D27006A91}"/>
          </ac:spMkLst>
        </pc:spChg>
        <pc:spChg chg="mod">
          <ac:chgData name="Kyd Law" userId="eea39dd088786ed2" providerId="LiveId" clId="{E01C5980-304E-4966-9329-CAC7B4A42965}" dt="2021-12-15T23:28:18.542" v="1337"/>
          <ac:spMkLst>
            <pc:docMk/>
            <pc:sldMk cId="2387198884" sldId="341"/>
            <ac:spMk id="9" creationId="{CAFABEB0-F983-48BF-8F77-494C4D0BF6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" creationId="{32A8D19E-D092-4E96-9D86-4CFB003570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" creationId="{E09C9FED-A6B2-4A53-9B4E-187CDE636C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" creationId="{7E78DF39-3782-42A0-8B6E-9CBFA1588D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" creationId="{22683A09-CD28-4603-9D9F-132474730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" creationId="{7F1BDC6E-A1C6-4CD7-BEB0-509A3EBCF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" creationId="{9CF723AB-2F71-4DE1-8D6C-C403D2AAE0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" creationId="{462F3EFF-ED1F-4B23-8EF4-98F7FC3660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" creationId="{19A2E5C6-B5FD-415A-9261-3BF46EE354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" creationId="{95C839F9-AB2E-4FC5-B7EB-8E5C4D98DD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" creationId="{9C74E07B-BDFF-4572-B5E6-A9C9B9D7D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" creationId="{7A1557C7-5889-4A97-B4FD-AE86044E3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" creationId="{F0743FB6-5CA4-4941-A19A-ECE9A16555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" creationId="{36FEB626-2DF6-40F9-9245-BF03CA899A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" creationId="{7C55303D-38E6-43CB-AC49-5723A23AD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" creationId="{247786FA-A927-4C69-9C7B-DE51DE1BA3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" creationId="{E8FBE6AD-1C28-4187-836E-9820282B78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" creationId="{B41DEE44-B134-484D-A880-0B587A2F6B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" creationId="{3505DD5C-B358-4F81-9AAE-158EF6D536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" creationId="{C3823E42-204E-4053-9644-D4CE800EF5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" creationId="{5BE24708-35E7-4E48-8BB2-BB6D00A203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" creationId="{81B19D03-9860-4275-8FB4-B399C69EC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" creationId="{59ED54FA-0E5B-4AAA-9FC1-2BEA27D448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" creationId="{22ADF512-DCDB-47BC-9E6E-165EC47873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" creationId="{983C519D-D8EC-4A4F-8237-0A5381786E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" creationId="{3E1F8904-B463-4558-9DD4-36C7D0527F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" creationId="{A1ACBA58-B178-4A3D-9DCC-FBB03C90A5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" creationId="{679DFFF6-390E-4F12-B770-1914D4BD6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" creationId="{66CBCDE5-DDDF-4047-B55B-482CE22F8C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" creationId="{232F552B-99D3-4373-A648-BFEAEF6C70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" creationId="{06341626-6731-4BF7-90B1-D94FD9B6CE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" creationId="{AAF2A155-BC70-4811-AE69-610E09C65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" creationId="{A74AB1D3-764B-445F-8443-D76C381806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" creationId="{1F5BBE56-E353-4A8A-AE13-4B54BA0FF8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" creationId="{0DB85714-21A3-488F-B0DF-6938346399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" creationId="{AF9CF2B6-F433-4B5A-8833-5D8A6CFD66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" creationId="{1DAC16AB-FE0E-47A7-91A5-8E0745B543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" creationId="{CFBAA133-58E9-4273-8089-308CC774E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" creationId="{A0261A14-2489-4D7B-B412-E552C98963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" creationId="{9D67628C-358C-4FF0-A885-8CA4CC878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" creationId="{42D04D63-912E-4804-993A-7BA24A20E5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" creationId="{5CEFC22D-89B6-4211-87AE-0442D3590D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" creationId="{8D683D85-A43B-4B31-967B-EBE4492BF0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" creationId="{8F357314-AEA2-4D99-9A0D-C7EF7452D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" creationId="{F723E660-C6BB-46E5-886C-2F8C6C89A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" creationId="{854416A5-A3BC-4A66-B79C-6467D3424B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" creationId="{AF56BF02-7670-45D5-BAC7-6786D7A60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" creationId="{76301B6A-9846-41CA-9E36-6B3136FF31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" creationId="{1D498871-D346-4944-B4BA-249646D48F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" creationId="{F1678EBF-E963-4F1A-A7A8-08708A282F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" creationId="{21E62996-A35C-40C5-AA62-77923A981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" creationId="{31F4B28E-E89E-4CF9-A324-DE87017824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" creationId="{52ADD409-24BB-40EA-81F3-B95B5902E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" creationId="{1988938D-1AB8-4C5D-9FCD-FFCB893D5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" creationId="{9883524F-0712-4E07-88B4-3D64782732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" creationId="{8EECD767-F57F-4B37-9CE8-CC664FD84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" creationId="{2FFD8237-9423-4526-9B03-5BF0F03C35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" creationId="{AEAE00F6-2ED2-4748-A09F-B9E9F3D9FA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" creationId="{D990DE99-AF0F-4B2E-989D-FD7F0765EC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" creationId="{AA77733F-E6E4-4BB6-94A6-B4AB9603E4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" creationId="{893015FC-D104-4F09-B8C2-89E8B3C709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" creationId="{0F5BF058-B9EA-4243-8D78-B919530F68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" creationId="{FC98706C-64FA-432C-A772-5FF8C2582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" creationId="{6B18E81E-BF32-479C-B7A5-6E778B415D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" creationId="{EC89A834-733F-4A1D-97B4-930B6D12A8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" creationId="{8FAA8538-44DE-4279-9881-38A25BF241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" creationId="{A328E202-46C9-4508-AFA2-F3A2B175F1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" creationId="{406711A9-F879-4281-B8C1-BD52D6B2C3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" creationId="{BC47D850-534B-426B-855E-581C6C7DA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" creationId="{19CC62C0-459A-4BDA-978F-9EA285EC17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" creationId="{76026B65-8C51-4456-AD05-C3DCB54E5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" creationId="{1E6DFF2F-F439-417E-90C3-1038A208D8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" creationId="{BB3E333F-7075-4462-B893-7D5F2FE6A0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" creationId="{4057A63F-95E3-4873-91ED-85C0F6902E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" creationId="{096D167F-7BC0-4DF1-BF58-14CCE3D053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" creationId="{0E678A13-6C0A-4C59-B0A1-FFA6D1AFB4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" creationId="{C7CC9D54-7510-437C-90A8-85CF4CB11D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" creationId="{DF3BA31E-D40D-4F2B-B96E-409B2CEA04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" creationId="{0C65AE62-C006-4FE1-B509-53CA92961E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" creationId="{6A140ED6-1F37-404A-97B6-77B811E570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" creationId="{4A91346D-5AEF-4AB8-A5E2-91DBF21C29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" creationId="{51C800A6-C968-4593-BE53-14230E0DF8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" creationId="{D9397211-C242-4495-A1C8-2CC5AD885A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" creationId="{B98EBF3F-9476-4E8A-91E6-5E534AB783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" creationId="{B568107E-E396-47DC-B0B7-64B80A5F63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" creationId="{D4535C97-6C2A-4E7E-8A99-7B31179018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" creationId="{ED329E88-64CA-4FF1-9A18-DA05FEE081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" creationId="{B18D8807-ECAF-43C8-A1BA-FDB682D089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" creationId="{2DC799C6-E780-4A1E-8996-13D99BE563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" creationId="{4ECCEAC0-22A1-427B-A8C6-138089CB4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" creationId="{D339515A-9AA9-43AB-BCE4-C5BE24E287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" creationId="{913E7EAF-0767-4DDB-9E26-2493DC5E4F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" creationId="{00F51617-6456-4ED6-B0B3-2A42E6C74D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" creationId="{EE48FE0B-013C-4092-8A23-FC7B86C1A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" creationId="{92277868-BB35-4D09-8DEF-F9C84D294E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" creationId="{8AEE0A3C-1D9D-4129-8845-050594F425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" creationId="{0131FCC4-4ECF-4105-961A-C23924D4FE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" creationId="{AD3A77B8-A9D2-4798-AEDB-D0C7C73F56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" creationId="{9B56D325-7B9B-407A-9D0C-064BDC4E9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" creationId="{14B0186F-9C95-4B1F-A096-20916E922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" creationId="{C6B49E07-A652-4A9C-AA0B-111149B3E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" creationId="{EFF9DE6A-D3B6-476C-B209-DD11F80120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" creationId="{4935F542-082C-4073-8216-E8AB46A1FC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" creationId="{236EFBE9-0CF9-4168-A4F6-C7465FC179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" creationId="{51404A3B-19AC-4974-9596-5790A868A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" creationId="{14B5125F-13E4-453C-9C76-46F34AE70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" creationId="{DA4371B3-92E1-49C2-BECC-18F10A4D2A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" creationId="{B04354FF-6948-451B-B0C7-ED5B455BE8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" creationId="{2A77B1FC-FD3F-4106-A603-8736383CD7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" creationId="{221F8D82-59B9-4AB8-A233-9D9C1EC30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" creationId="{3B6B00B3-F990-47EE-BF34-BD7C9E7757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" creationId="{39D06597-D489-43B8-A796-78BEAD9369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" creationId="{D32EBB6D-3808-4EB7-9FF4-EB1598FA81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" creationId="{03979288-6EF8-4697-8588-26F16BE46A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" creationId="{D925A00A-98AC-496F-8A50-F476B63CB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" creationId="{2F76DD54-DA58-4D54-9E1B-8C415D239F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" creationId="{65EBAEDB-F648-4D25-8F2E-ED0D23522B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" creationId="{54E1D13F-F19C-4BF8-BFCD-9AC19EBEC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" creationId="{B50D6BED-E50F-4CF0-A729-24EB571C1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" creationId="{099F4FF6-B7A3-4F44-B4DF-CACC4ABA06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" creationId="{071FEF09-03EC-4EB8-81A1-2FF886344C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" creationId="{3B051F59-6638-437A-96D5-0F71E67A1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" creationId="{CECCB942-8718-49C1-AC2A-FCBC210E88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" creationId="{B3145307-AFB8-4A68-B13B-DFE908ED28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" creationId="{2320A66B-A857-47CD-B9AD-B07D28A89F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" creationId="{79A92641-E202-4E7B-9B8B-8645BAF2C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" creationId="{16BD7CDC-AEFF-4B5A-A5CB-52F6DEDA36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" creationId="{D6E3F91B-BED8-4E97-B75C-3D9723311B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" creationId="{9189B53C-96A6-476D-8005-4F171AB0A8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" creationId="{4E830227-A01D-4552-AEB9-A2B24FA3F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" creationId="{226E3A20-2E06-4364-9F59-446C67805B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" creationId="{00F92463-B4E8-4517-994D-4170D2CB7D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" creationId="{EA58F021-C56B-4B58-88AF-979011C5D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" creationId="{3F41BD98-95BD-4F72-BB53-EC2E0778DA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" creationId="{BC9C71D4-3064-4B90-9193-61CF73469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" creationId="{B5BB4431-52EE-46F3-8306-8DE799481D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" creationId="{672DACB4-5B75-4269-8941-95D78ACB8E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" creationId="{D58526FD-E5F5-43ED-BAA2-1C4EA62F1F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" creationId="{0C8191CE-5CB4-4643-BAC4-CEAC99C9FC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" creationId="{30570DB2-AC9C-4798-A231-3A60DDCF7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" creationId="{3B44244B-7F8F-4ACC-82D0-44A447CB5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" creationId="{3DCE347B-C861-44D7-A5F9-0987755A2D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" creationId="{28E0C5AF-841C-472E-82D6-18FF0F39AC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" creationId="{C82B000D-71DE-4DAE-A7A8-EE909842A2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" creationId="{EF617F9C-7DF7-4372-BFFA-FBE1EB126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" creationId="{6D6512BE-3283-4E80-9E1C-D3A21D9504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" creationId="{FEC834C6-63BA-481D-9725-A48EC347DD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" creationId="{808BC9DC-4C15-4616-9280-B235B7089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" creationId="{3A00A30C-1310-4564-816B-48E2B04B6B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" creationId="{B39B5522-0E4E-4047-B4BA-37891F1A14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" creationId="{5CC0370B-D673-4647-B002-8DBAE47737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" creationId="{1A092901-2C7C-4D83-AED1-769D7DE5F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" creationId="{164C8F4A-A59E-4892-A011-DDBF3D84B3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" creationId="{C1408580-573D-47D2-AB8E-CBE22F7F5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" creationId="{32C7D2C4-6263-425A-B3AE-7E662F2EE5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" creationId="{9C148A50-EC7B-45C5-8803-2B5DD7D2B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" creationId="{C3B59858-12E1-463D-BCC5-88F90D166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" creationId="{00F13B0F-0655-4A1A-996E-164A6D48E8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" creationId="{9D9C2E71-45C1-407A-B678-CD9A59FC7A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" creationId="{8B5937F5-9D99-4F88-A493-E02C288206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" creationId="{741B186E-48B2-41DB-B2EE-163A2B8E1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" creationId="{D16034E7-3CD2-4775-AF40-0B176275E4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" creationId="{A4575632-5267-4D6A-A919-DF42E86222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" creationId="{0C33163A-34D7-40DD-843E-CDBCAD752F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" creationId="{B1253B3D-0A2C-4475-9B6F-07D185238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" creationId="{9314A7CE-EAC4-4196-8EDB-3CE161D53A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" creationId="{1E2A439F-4171-45BA-9163-EE411C37A2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" creationId="{B44F2B49-2DEE-4126-887B-66D2B40A19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" creationId="{1BBE1247-0090-4E84-AE81-6041DCACD7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" creationId="{6F02CD73-7F65-4A87-AC85-41EE5E068F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" creationId="{92BF344B-20FF-4D10-AA00-46B4F41E37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" creationId="{71FD3BC8-E930-4ADD-ABD7-586100D210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" creationId="{64EEEA01-878A-49D8-8A8E-BAE7CD1A0F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" creationId="{12DB3E08-A165-4668-9C63-51F98C045C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" creationId="{201A35C5-2DA8-439A-B289-944212ED7E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" creationId="{3CF677A9-D896-4574-B524-F08A5FB056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" creationId="{ED2DC072-EDE8-4FE4-A6A0-0B0BC13F94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" creationId="{BD88B5EA-2A4D-49B0-AA3C-63148A7753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" creationId="{FD867A82-F5B4-4705-A774-B0F268B3E9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" creationId="{68434679-3E4B-4B3A-BD1A-32FCC360D2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" creationId="{4A3952F2-EB5D-40A4-ACCC-01811BC65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" creationId="{37A6A4C6-9A68-4C46-8769-7DFB49EDEE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" creationId="{58E83A76-E6E6-44B8-8CB5-1AABDCE956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" creationId="{AFC9A2A5-4DA8-4E52-A9AC-236CE8F82B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" creationId="{09266F43-3156-4CAD-8091-BBE620FBC1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" creationId="{0895350B-8CDD-418D-9D05-495FCB8A35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" creationId="{E421A98B-E57A-49A1-A03E-D2C43F18D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" creationId="{C37165DC-7316-4356-B1A2-8CADCF0D94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" creationId="{3CE777A7-D0F3-40A9-B850-82DDBA1E6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" creationId="{17AE1564-756B-4E45-AA0E-FF1A40B195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" creationId="{6F7553F7-B8C3-4170-87F6-87AD769FF8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" creationId="{610B7E53-4CEB-4280-9519-F632174F50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" creationId="{AF780AD8-6F92-4AA2-9B25-52EB3EEA47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" creationId="{2E154341-2FF4-484B-BF72-CE9FFFE26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" creationId="{76D50BE9-D736-4C75-93BC-6075DC6ECE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" creationId="{7B093A5F-362B-436E-84E2-8EEED40FA4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" creationId="{A95B8628-6B71-40B7-962C-25E2A0CFA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" creationId="{888B736B-B741-4DBE-809C-65A6E75E71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" creationId="{E1BD1F89-11C8-401E-B21E-909EF543A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" creationId="{C4E6309E-269B-42FB-BBA9-A69C500F30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" creationId="{A0EAAE1B-990E-47CD-B3A2-24B367A588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" creationId="{373A4C00-BA20-407B-806A-02A7C7E9B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" creationId="{E73497C8-63EE-4A71-B650-A282F68AE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" creationId="{E1AB9870-00CC-488D-B8FA-F4B06A9A41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" creationId="{AAAB0773-FD00-4B30-A62C-71476002FB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" creationId="{9749A023-1B16-4FF9-955C-A57E3D7F9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" creationId="{880C4FF6-4E3A-4228-A21B-C01CB94547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" creationId="{394424C6-F69C-471F-B508-36CE06686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" creationId="{9A56480C-7E64-401C-A0CA-9EADB3B8E3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" creationId="{EE5E9E46-D768-4F8D-9562-B9F1DC4C73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" creationId="{4D993C72-8863-49C5-8531-F823393E58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" creationId="{660A745D-6644-4A06-A189-9873F6D1EF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" creationId="{ED3A1BCC-EA2F-4103-9750-8ABF806081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" creationId="{BC2DA7D5-16FE-460C-9F7C-D0AF977C80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" creationId="{4CECB369-D9DB-46E2-B1D9-15AA42519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" creationId="{2AD995BD-1EB7-44B7-BD14-C62045AB57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" creationId="{FF5EEF72-8A68-41B3-AFA1-6FBFF465BF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" creationId="{0384DA5F-9626-48BF-AB64-6636A0F87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" creationId="{068316C7-07E6-4160-B1A5-C014324B7D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" creationId="{00DA04EA-F8DD-4F3A-871B-F3310521E6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" creationId="{30A6662A-2C0D-4989-B9F7-1FAA101911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" creationId="{2ECF3237-D273-41FC-A01A-BD5A7764AA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" creationId="{B789A7AC-A5EB-4359-9DF3-4CC224C42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" creationId="{D4A4AFA7-F104-4A53-A227-5B314AFCAA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" creationId="{850BE36E-D0EC-4479-B286-45FA41788E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" creationId="{FC069037-0884-48E9-8DAF-67C1DB7AB9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" creationId="{0D9E90CF-4AF9-4347-B2C7-64DE8F62FD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" creationId="{BC32DF25-9DAD-4C7D-A108-F36C1FB7BA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" creationId="{E63B2541-BE89-4DFE-8595-B7AFFA1E91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" creationId="{D2E83025-09AB-49BF-B5AA-04088D5B09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" creationId="{7A763347-0959-4E09-9F5C-9100B11804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" creationId="{654F6F40-7443-4E20-A199-696254918F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" creationId="{794E44CC-E417-4A5C-AC42-C85DF3372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" creationId="{784E6862-AFF0-48D7-8772-DCB1470E3C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" creationId="{6C8CA609-5C4B-4621-873D-04BC392446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" creationId="{2272BB48-3213-4378-9197-32CF19E07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" creationId="{BA3B66B3-CE13-48AF-9A56-A5A2C8E897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" creationId="{D69E8940-919C-4FFA-A557-D9D2DE737F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" creationId="{F3139A04-7AAE-489A-86C7-20D8BEA23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" creationId="{BA396421-E377-4423-9A6E-43FC557BE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" creationId="{58FA178C-F4D2-4663-9A9B-9B255229E6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" creationId="{95CFAEA9-B0FA-4D60-9A7F-D690E702A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" creationId="{FFA0A9F1-E3B3-4B9C-8744-993C9506B6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" creationId="{344D6108-FF2F-45BC-8771-3139BC9EDF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" creationId="{07D3122C-7826-47ED-8357-DA0DD98AAA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" creationId="{AAD00610-F258-4FCA-A0A2-192E05CE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" creationId="{AB5F391D-F0A6-4328-9534-A3B63907FB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" creationId="{EFA9E92A-D921-4485-ADC5-21DF1FEC16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" creationId="{1FF590B3-6A48-4D8E-BDEF-599B8019F8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" creationId="{65F53C1C-2B7A-44E1-A95D-7890D05F58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" creationId="{1EEF743A-15D7-45C4-8BDB-AFAAAAF3BB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" creationId="{0FFF63D4-EC58-4134-9223-C63B4D8258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" creationId="{6A13C48E-736F-409F-B91F-ED9243308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" creationId="{89EA4962-395F-4B5E-A2F1-5391D6533B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" creationId="{77ACD741-815C-4D36-B262-1F78E7A6C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" creationId="{41D8CEF4-1B5D-46F5-AAFB-273C74E8F7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" creationId="{4FD99A99-230A-4DA7-867F-958804D70B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" creationId="{9AB02BFE-ED34-4533-ACF3-9E8BBEA3E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" creationId="{9249FA64-0C4C-43EE-B67F-10C4EF60EF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" creationId="{D9FA3D09-BCC3-4E12-8CE4-EE7836E431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" creationId="{520A2B52-A25D-4F42-94D6-81ED7FB07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" creationId="{7A0A3031-ED79-423F-A732-195DA95D6D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" creationId="{16C6BD05-17C9-48DD-A091-41037AF98C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" creationId="{AF039261-EE4A-4E88-A046-73CF133FA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" creationId="{26385B1A-4704-4995-B6AA-B6ECF543BC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" creationId="{DD7FE810-6FB6-4E4F-8128-D282312F14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" creationId="{B8A81EA8-7F3A-4DFF-8048-85C75A500F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" creationId="{6BEE59F6-0117-4E64-9502-28D5B942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" creationId="{B4592575-D5AA-4EBB-BF62-C94B0F4881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" creationId="{76E5BCD8-EBF1-4645-99EA-AA8296392E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" creationId="{A630C9B7-E1EC-449A-BA34-BD5945711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" creationId="{D76486BB-05AF-481E-A249-A1F173787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" creationId="{C915B184-A4AB-406C-BC6E-0299897D7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" creationId="{49945D9D-DABB-49BA-9FD3-2B06DD9812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" creationId="{0246048C-A0D6-4906-98B6-724D059C3B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" creationId="{F322FC86-B6B5-499A-89B0-D3A62EDCD2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" creationId="{2336F4E4-929E-4567-876F-05D5B6A8F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" creationId="{1A444CA7-C25C-4380-BC4C-C1E47D16D3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" creationId="{9EDC51A4-E559-46DF-9257-7D92B383CE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" creationId="{AA038D78-9378-4122-AE8C-EB96EE5B4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" creationId="{B6FF2CC3-D94C-4451-BA54-86C41BD03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" creationId="{FED44C85-95AA-44D1-8B92-AA1900BEA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" creationId="{EC9C14AC-1C46-4149-A57C-217E81A14D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" creationId="{6F47317B-522C-4855-A555-86A7BC9355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" creationId="{00D652CD-5FB2-49A1-B873-5BDDE67B1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" creationId="{FE5A7031-D255-4626-B596-7DE95A6AC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" creationId="{80EF2E27-30BE-4494-B9C6-418E9CCB7E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" creationId="{B32DD42A-BBED-4E2B-A824-149057CDC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" creationId="{B4CD61F7-7B48-4D2F-8133-BB0B64A70C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" creationId="{04BB1AC8-23EC-4E56-84F2-1A5C4BBA22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" creationId="{365E72CD-8864-4B88-A30A-C6F1758353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" creationId="{C83CBE94-E2ED-4279-A048-08699F4D6E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" creationId="{B7B8358F-5B8F-4DC5-821B-9CB0EBAA51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" creationId="{599CAEDB-8BCB-413F-8C34-C3B4AB36ED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" creationId="{3709E7FE-B522-49AB-AB1F-C9F98E2385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" creationId="{6ACC75B0-907B-471C-8243-FDAA8D1431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" creationId="{9B42E6A8-6515-436C-B9FB-E7A824ED75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" creationId="{FD4B75B9-0F90-4C7A-ADAD-8A8B3D7E37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" creationId="{1DFA1C6D-B636-4E02-988F-8F5D2660D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" creationId="{7EE306F3-ACBE-45E3-A06D-CC9E5EC830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" creationId="{A155E799-7461-4BEF-AE1C-6C39B70683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" creationId="{656386BC-E39B-4940-9561-778961113B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" creationId="{84D60C44-AAA7-4FE8-B62F-11240F83A1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" creationId="{CD0B9485-9D58-4A9A-963A-A221AC1CCA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" creationId="{2620E2EE-3E33-4592-90F8-2CAC8CE47C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" creationId="{B231E533-9297-4C04-8103-9B59721255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" creationId="{4F9B2B6C-F8A5-4BFD-81FC-0745DDBF73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" creationId="{88F512E6-8439-40FC-B7C8-8E9BD0D48B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" creationId="{0FF6D4B7-528E-42AA-A07A-D05DE647C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" creationId="{21D4CFB8-79D0-49CF-80CE-41CD01D93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" creationId="{83FCFA93-8D87-42D3-8265-9071218770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" creationId="{75353820-D630-4366-90CA-A9D533B4F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" creationId="{FB06A191-31B0-4A3F-B883-C3FD89B294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" creationId="{5DF20782-F757-441A-8D24-8607D3E4B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" creationId="{9B5909E0-DF25-4F4D-A677-F7EB46E498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" creationId="{23C6ED07-57B2-4FFC-AA37-07D37F42E4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" creationId="{3C654975-9156-41F4-B052-EB7E249C2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" creationId="{D76A83BA-814D-4394-9C8B-B33B04971D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" creationId="{64EFCDA0-57F2-49F9-8418-E5AD94DACF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" creationId="{0D9A8768-8F8A-48D9-9E6F-59E08DE35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" creationId="{44E8E714-8792-4DBF-9C85-24E05E968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" creationId="{6071CC34-6F25-4D28-B373-56D9A6FC49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" creationId="{BCB7B4DE-A8D5-4757-88B6-FA5887D2B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" creationId="{2C81F826-B3DD-4BC3-B2D0-5F458E0831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" creationId="{E0291164-B087-40B2-B1C2-AB8A2C5D98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" creationId="{E0A063A8-8E86-48B8-B54F-DE69DBABD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" creationId="{FFE494A4-405C-4568-8FC3-82D06B2329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" creationId="{CE452040-DD53-4A99-A330-EBB21E6B04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" creationId="{BC632C19-B682-4698-9E4E-5BFB3993D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" creationId="{3E36C983-134B-4251-AEF1-7797E1D45C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" creationId="{B3610721-4F1E-4D8C-B440-3973B90F4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" creationId="{57D1296F-D8A2-4FC9-9B89-DB26396EF5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" creationId="{3C2996EC-4047-4660-BE52-347C38E249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" creationId="{8B98C787-CF06-421B-AA78-5229051FA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" creationId="{B8D280B5-3384-4CA4-B177-B83FCF30E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" creationId="{3C877AF2-8E3B-4B02-AE04-59987F183A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" creationId="{DA45A0A7-F5B7-40A6-97B6-89E4910B2E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" creationId="{9541B4F0-BD20-4D67-82FA-787C70ACE4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" creationId="{13B8A7B7-17F3-4B68-B161-DEC355016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" creationId="{D283E88F-7F68-4F2B-9FFE-D218449A83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" creationId="{47CFC6BE-8E7D-41B6-B8EF-88FF18DAB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" creationId="{E05F0450-27DF-4556-861A-F7E745C52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" creationId="{7B2180DE-B939-451B-AA3D-803C8FF2B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" creationId="{C1B3BA53-EF43-4167-BF7A-92F1F28F1F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" creationId="{F11C52A1-DCDB-489F-B768-3183F39318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" creationId="{A2C21857-E5B9-4289-A3A9-E48F681238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" creationId="{7B0A075C-C6DC-42B7-A10C-3C8D8BEB3E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" creationId="{FB140796-6B36-4F0A-99B4-30B654A2E3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" creationId="{B9C53752-16BF-4232-9CED-0E3ABCC8EC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" creationId="{21EB1571-8E09-454A-99DC-20249285A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" creationId="{B465CFD0-4B06-44D0-96AC-121CCDA55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" creationId="{0CF3B7D2-980F-4EC8-B587-7CA813E1A2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" creationId="{235EA4D6-8731-4367-A3F1-3B8016268A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" creationId="{6CD4D282-6828-4D1C-B00C-55329D95B9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" creationId="{44219466-4291-4FA3-9A09-9931E1FF86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" creationId="{229D27CD-6F9A-47AD-AA3B-C8EDF077CB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" creationId="{DF9A2096-5C4F-4AFE-8C72-E8E4C42D58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" creationId="{8977B64A-A6A2-40B6-8465-EE12C2C16D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" creationId="{7762F1C9-3660-404E-973A-1C76D185B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" creationId="{EEAD4ACE-0335-4871-B51F-990A762968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" creationId="{50E4D404-592D-46DF-89FE-A74B1D32E8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" creationId="{6603A865-AD9F-4FD4-9ADB-A7F7768ACA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" creationId="{6B6F6B79-F696-4644-9A57-291234FB7F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" creationId="{1CC4FA51-BCF9-4B33-828E-DA796917D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" creationId="{EE8C5035-C041-4C39-92FD-235956A8B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" creationId="{E867A19B-16F9-4ABA-B56C-D53AAE8444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" creationId="{18E9DA37-65CD-4F4D-B1D3-599EDCE9D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" creationId="{91C8A585-C1D2-40A2-8081-F809E63D0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" creationId="{FC8192C1-F386-4638-A42A-B8E846E6B6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" creationId="{469727E9-4EB0-4F55-B191-BEB460795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" creationId="{D34A6DA1-DC21-4FD0-8C82-28C9DBD838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" creationId="{A85407C2-FA4C-49D7-9C9A-A3A0D22B59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" creationId="{0F95338C-9734-4F1B-9FD5-4F901C10F1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" creationId="{63493E23-06C3-4B15-96B3-DD168AA962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" creationId="{40BC15C9-9F56-4B87-99F0-70E49826F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" creationId="{A5522DEC-6DB5-46E4-9BD2-05D890168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" creationId="{1C2E7E0C-9449-446B-8784-6ABA4B6BA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" creationId="{B2D0997F-8F0A-457D-A85A-B16FDE8AA6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" creationId="{A02BBB7F-5A25-45ED-BEDF-8DC167581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" creationId="{E885A5BD-AA8B-472A-812E-8AEDAF72D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" creationId="{9AD26011-8891-4A07-880D-CB0B5431E5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" creationId="{4CF3DE60-5DCF-4A7C-A17E-7731A86136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" creationId="{08EFD89E-6167-497E-99DF-A94074921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" creationId="{182ACE25-8397-485E-8AF1-436A154D2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" creationId="{C8953C96-6D5E-485F-879E-7CBD7D89D4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" creationId="{A9348CFE-794F-415F-88DF-F3239F916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" creationId="{AA978BD1-48C6-4ABF-A04A-19E5BD0512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" creationId="{C2168843-2C22-410D-BF7D-A0CBE75089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" creationId="{9D698492-C734-4AEF-B033-A4DAA0B8E0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" creationId="{2FACBB06-87BF-4774-8B9E-E8CA4D0FEF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" creationId="{3B9D366C-A9B5-43EF-9218-916905B0C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" creationId="{879FAB53-F5AA-498B-8672-1C51E1652A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" creationId="{B76F0073-F0BA-48FA-A030-B5A41941E4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" creationId="{1A7F133E-E34E-49E8-85F7-630F07221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" creationId="{5D112B62-84AA-42F6-B97F-3A8119A6A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" creationId="{1F039849-91CA-436E-8912-CBDA8BF7C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" creationId="{284C393E-C605-48BE-8006-48A1C2D0C8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" creationId="{D283F69A-FEB2-4318-A264-595A3F1B6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" creationId="{B1CEC138-C9AE-49D4-9329-1797D6715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" creationId="{79873FB6-7292-4AEB-84BF-5E0FED7DF8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" creationId="{0F68C628-67CC-480A-AEB3-30733AC91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" creationId="{C2E5B0D0-D2FF-450D-A749-CB68920F7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" creationId="{A832B2F5-CA2D-4D6F-AC21-0E2E8D5564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" creationId="{1BF5F41A-8C81-4FBA-A068-5F452587D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" creationId="{A484D3BC-6B13-4A77-93B3-0668354A2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" creationId="{5AAFDF69-FA1A-4D84-A19D-F09082FE1B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6" creationId="{5E75A4AA-95FA-48FD-9A6C-C81C4989B6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7" creationId="{8ACF835F-9305-432C-86EF-D143FD5A19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8" creationId="{663A207F-F2DA-4309-9A31-8907DECBD4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9" creationId="{C94EF0A0-A98B-4BFD-BFF0-B10C13F07A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0" creationId="{A0B676E3-3D50-4913-9309-8E1BE0A750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1" creationId="{512E70E3-EBCF-485A-8E16-72D5FBF71E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2" creationId="{9F66B362-0E55-49BC-9F70-A44BE73619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3" creationId="{CB06D537-C2FC-4D26-9C53-2F9B48D6A9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4" creationId="{D38BE933-589A-49B0-8CA4-83AC21250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5" creationId="{D80A3FCD-FB10-4207-AA65-B297A0C769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6" creationId="{F60D03F1-7683-4485-8754-5C22E824A7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7" creationId="{F0DE1BA7-E1FA-47AF-AB6F-2FDCBADE51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8" creationId="{BBCAEE13-3C79-4C10-ACA9-1BE27CFEFE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29" creationId="{E7D0020F-6D3F-4026-BCCC-ACECEFA9A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0" creationId="{DE07B5CE-DE5C-4763-B094-16E662EA13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1" creationId="{E2CCCF49-A8B8-431A-B273-85A46E094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2" creationId="{9263CEFF-C8FB-4120-87A4-825CEB0833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3" creationId="{7323A712-0A9A-4154-8B33-485EAE2D63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4" creationId="{5A3F4FDE-6397-4118-9943-4D340F5195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5" creationId="{D3A22233-D2F3-49D5-B921-5CB74ED324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6" creationId="{C2C386AA-AF82-4F93-8FFE-D89D50957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7" creationId="{D4992341-99B4-4AF3-A2FA-312E440954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8" creationId="{A3C4D4BE-F347-4E35-8C63-4A5DA9A68C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39" creationId="{DE144FD0-E6BE-41A7-B4E3-68D134738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0" creationId="{45DE9C6C-3357-428C-AA3E-70A1D492FE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1" creationId="{2528BD4C-D682-4455-81D0-F0376D579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2" creationId="{55908CDE-54D0-47BA-BED4-2B15F44FBB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3" creationId="{01E9FBA4-9893-429F-998B-92A901899F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4" creationId="{EE633DF9-6888-40AA-951A-0326514F26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5" creationId="{74A52E1F-B735-4578-87E0-03C6C9E20F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6" creationId="{ECF44137-D4F0-4527-A7AF-C1244C64A7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7" creationId="{290678AA-183F-4721-8903-974B1C8669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8" creationId="{93B8EF36-CE8A-453F-9264-173FB8CED1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49" creationId="{EC970FE6-8A91-4B68-8C6A-FCA34404BD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0" creationId="{AEAFF57A-1488-4452-808D-5630F7EDAF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1" creationId="{9D278842-8747-4285-B81C-C78B7C1D3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2" creationId="{5D749F95-7147-41B2-99AB-84BE0EA438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3" creationId="{D5261996-C080-48E9-B372-F455C163EB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4" creationId="{7EBA69DA-DCAA-4933-8B70-5D03A26CC2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5" creationId="{29C0F120-3657-4B98-9128-2A6A5B97B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6" creationId="{F712541C-5E01-4C4B-8142-BCFC32C4D0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7" creationId="{4E44FB86-8CBA-4267-9D2B-EA2B73847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8" creationId="{67CD1046-2497-4F98-8080-8D104414D6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59" creationId="{18B799AB-6478-453F-920E-D5731E6CB9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0" creationId="{52F534E3-0AAF-4B40-86AC-CE71F0F3B5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1" creationId="{0E2E90A9-0925-490F-B150-97617F9DB2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2" creationId="{42A3FB3E-328F-4975-BD4F-AA82135E29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3" creationId="{4CE85AA6-D07D-4834-A3C8-CE4F272B1A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4" creationId="{1A4F638B-44C1-488E-8509-50AD7078B4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5" creationId="{991B310F-7D88-4BB8-8F9D-B3947E8F21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6" creationId="{D6D26ED7-E40C-4FE3-8666-90AD693BD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7" creationId="{850B7F74-654A-4A6C-B99D-9B410042C1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8" creationId="{DEEE395B-C618-41AA-A668-7AECADB699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69" creationId="{052CB8CC-ACFC-465B-AE79-9246C4023D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0" creationId="{7977423A-FBD8-41A0-A536-0B5B57B37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1" creationId="{3ACB8EE5-A0A0-474B-AC97-76883F0B19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2" creationId="{CB00C15B-3284-413F-867D-11C7A56273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3" creationId="{9DA24130-E0E2-4174-9DC7-8C4410D071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4" creationId="{41474036-2A9D-4892-AD74-835167C51E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5" creationId="{FC7EA302-687D-49B9-8E27-94E26F2F6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6" creationId="{C0716011-32FB-4450-A694-B31DE05F77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7" creationId="{1C620776-A3CA-4E7A-951E-23ABC7C70E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8" creationId="{2D936498-D2D0-4B79-B392-196DCECD1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79" creationId="{FA7072A9-6399-43F3-9954-010ED4CD77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0" creationId="{5D645317-58D2-4E69-986F-944C4C060F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1" creationId="{66362F06-FFC4-4EC2-817A-D75E61F68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2" creationId="{D8817E20-A9C0-4CCC-84FB-D2CB0995A6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3" creationId="{70141FB8-FCEC-45D3-9602-75B23131D5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4" creationId="{9962995F-763D-4E01-86C4-6BA41A0BA8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5" creationId="{22DC6ACC-ED49-480A-B8B9-E7ED2C8EB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6" creationId="{6EB37066-43A3-4F2E-9B03-E483A3EA8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7" creationId="{E18331DC-EE10-4DFB-B30F-CF6917B05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8" creationId="{4F4E88FD-3C19-48A3-815B-068B5DEAA8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89" creationId="{7A5BC514-EA21-4E89-A184-E8CA65124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0" creationId="{60AE5EFB-28AA-4D7B-84F6-2437B0B5F9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1" creationId="{57443FC5-880A-4251-AE96-C82B43552D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2" creationId="{0ABFD998-E9FB-41D2-8585-813F27B4D1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3" creationId="{335E0EF4-2EC6-4E72-9C44-54B5D9FE26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4" creationId="{FDAABB9C-13B2-474C-952C-6F1FE9C4B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5" creationId="{0F6A05A6-02DD-47BE-A325-B098DD12B7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6" creationId="{34B0677C-D52B-447A-A53E-37AB0DCADB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7" creationId="{9C083D16-4BAC-4CC6-AF3D-C0427CF97A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8" creationId="{F6E9AC4E-95A8-4354-B13A-C8C791AEDA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99" creationId="{19E2C0FD-6C06-4804-8304-48C58E93D2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0" creationId="{B677E37C-53D7-4460-9A08-77EC9469DE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1" creationId="{A1135E60-3853-411E-9CFD-9C144EB56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2" creationId="{FCDC2F28-5754-4667-A2D2-4AAED453E4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3" creationId="{984702D1-E9B3-49CB-8179-AB78C9B42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4" creationId="{548771AE-E71C-4E17-83E2-081782E136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5" creationId="{E95CBD7E-D21A-431C-8363-6DDC76981F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6" creationId="{6C2BE16A-46F3-43CB-858F-F6FEAD8F46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7" creationId="{1C60A4C7-CC74-4DEF-BA99-1F7E3F22C0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8" creationId="{6A58A450-7299-49E8-90BD-683F55D963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09" creationId="{1CD8385B-F427-4AC3-95B5-7F0EEFBB3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0" creationId="{4D9CE55E-B847-4838-904C-9E694997E2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1" creationId="{E9550E22-54D9-416E-B45A-BDC8452C2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2" creationId="{A6C24A16-A189-41FE-9ED1-4A1220D7E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3" creationId="{19DB2531-2A0A-4D67-837B-1D5E33ED5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4" creationId="{5815707B-899D-425F-9597-6F484DE69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5" creationId="{FB154DC8-0FE6-4093-B467-51C8F994B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6" creationId="{2ECEDC26-1697-4FE8-B5C5-FD1EE715D2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7" creationId="{C4CF4C90-DCA8-4727-947E-3A8E62F48C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8" creationId="{42E653BC-5D9F-451A-82B5-AE45E05E52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19" creationId="{3630351F-DD8D-4843-B5DD-E21DB4C90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0" creationId="{B253D2BB-CA6D-4F01-884D-AFEAEF71E1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1" creationId="{122F66CF-048D-40D8-8A0C-506D7D865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2" creationId="{AD669AD0-D1FA-4556-B737-2C1FDA318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3" creationId="{BA130861-F235-46F5-9073-D53E6F523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4" creationId="{C772DEBB-BBD0-481C-A1A3-FF0521C9BE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5" creationId="{330EB87A-B25B-46A4-93DF-19D4E48256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6" creationId="{0D4D4E43-F4FF-4DFA-88F8-A9A419BD9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7" creationId="{8F17D132-F1CE-408F-A4F2-14DBBC112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8" creationId="{089DB7AE-1E08-48AB-A19E-E2167969CD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29" creationId="{339CEB64-7CA1-49BA-86D6-9D36760C3D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0" creationId="{471888EE-644D-4498-885B-BD8A02F2D9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1" creationId="{9C748E52-CF22-4F35-8579-27292718E8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2" creationId="{D9F5F685-38D6-4A4E-B2B5-2BBD11C348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3" creationId="{CBD47D8E-DE30-4DE7-822C-0B45249563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4" creationId="{02B7F1E5-9F1F-44E6-B3AD-9F466342BC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5" creationId="{260EA593-09A9-4C1F-B0A1-615D584758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6" creationId="{359D5308-20E7-4760-9CFA-2B322E3426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7" creationId="{A1BEC6A9-8016-4DC3-9E27-819E4A7699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8" creationId="{488100EF-191F-4FE1-9087-4A2CC732C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39" creationId="{4AA227B4-E0A0-44A4-9F85-BB6F3A2EB1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0" creationId="{329F6034-1866-48A6-B4A2-7C38778F32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1" creationId="{60A9D3AD-DD3F-477D-84A6-A448CE34F3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2" creationId="{00D1A984-A1F0-48EA-A559-F036941AB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3" creationId="{41B32523-280E-44FA-976A-B7C3E31E9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4" creationId="{CF1E9857-766B-48D9-B079-F22726182B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5" creationId="{32A42CF6-600C-4244-A2AF-4E2665347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6" creationId="{EDA521A1-5F56-426C-8C19-58AF9A4723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7" creationId="{37D37B82-E9DA-44B8-A740-68D4BE12BD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8" creationId="{D9ADD231-6CC0-48DB-9DA8-A860DF87C4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49" creationId="{ACAA2BA5-88FE-4974-88BA-3861184BB6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0" creationId="{AEC25C70-1A97-4B91-A1FF-8C8F4C5E2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1" creationId="{E5B6AE2F-AF0C-4396-9208-302589FF49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2" creationId="{54A0D5E7-C548-4664-A109-B7E474E647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3" creationId="{A3FEA689-2948-49E1-A0BF-B8F45D0559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4" creationId="{B2FD4AE4-2474-49E8-9FE9-B682A0094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5" creationId="{BB10EB10-A7B5-47B0-B00B-2CE7FE62C2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6" creationId="{7BAECB43-720C-48F4-A552-B42C3F2D53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7" creationId="{B152B0C7-87F5-400E-8BD9-71F2EC0B29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8" creationId="{0C966A2C-F7A8-4656-B139-1AC16EE89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59" creationId="{CB537235-57C8-4B69-931C-874AFE67E2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0" creationId="{58A2BEAC-3E2C-489B-A4EA-392F9B37E9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1" creationId="{860F1631-A0FC-418F-8424-9505BE5BAE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2" creationId="{8E6AD77D-E01D-435D-B765-3396D710B4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3" creationId="{C18C9088-0845-4887-8E5D-F634B85B67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4" creationId="{33E55287-7BB2-4CBE-825A-B9C5619FD8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5" creationId="{F4F87B2A-AC60-4FBE-A2AC-0EAABEECB8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6" creationId="{8DCFCB6E-8120-4DF0-B455-9D9D97CCDF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7" creationId="{FA739EC6-D3AC-4759-B9B0-712E03AC91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8" creationId="{A5B30143-F357-4836-A7C2-4649788E67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69" creationId="{E33DC213-77FE-4CE9-9A4D-59E52653B4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0" creationId="{AD5BD68F-749C-4425-BB87-24CC603098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1" creationId="{C81FCDBF-0691-4ADC-B8E6-9157FC0FF8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2" creationId="{7CF37AC5-90AE-4AAC-B0A1-37C1B48BD3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3" creationId="{53930E47-1389-4BDA-A3FB-2521425EE5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4" creationId="{F9606A72-A46B-4EC5-A941-5263B5B1FE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5" creationId="{E6B77C4B-DC58-4CE1-900D-71A8C353BD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6" creationId="{129CE2C3-B0CA-42DE-8172-C3F7B98528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7" creationId="{BCDF7F7A-F68C-49F6-A3BC-A9188FBAD6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8" creationId="{0EFFC7FC-7EFE-4E4F-97B3-9B1D1562DD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79" creationId="{B18D3735-C056-414F-8BEF-47755485C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0" creationId="{69D9EB8B-0541-48D1-949B-381356AF48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1" creationId="{598F91EE-5951-4783-9199-D93082948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2" creationId="{7DF0DC8F-4CE8-4739-B19C-FADB5E2759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3" creationId="{F2E1A27C-C341-4334-817A-AEBE97241D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4" creationId="{43AC5F49-4C49-421D-BA80-1DA31987F6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5" creationId="{7022678D-5C2A-4B16-A04B-8503D8A2F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6" creationId="{CE9D6B61-DB4E-4DFC-81C8-31E382D80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7" creationId="{7821A89F-9C74-48DE-BF01-A3FB7D039D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8" creationId="{DABE9887-66F2-4281-B236-2E87AACDB6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89" creationId="{A931CD32-2045-4316-A620-FF164B2096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0" creationId="{6B8E69EE-3ADA-4E33-80AD-DA1328A0F8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1" creationId="{B218F2F3-91CA-41D6-93BC-35D6D32458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2" creationId="{3B0C46D6-CF2D-4C79-B3F0-E4C7DAFD4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3" creationId="{2F6232C9-B645-4977-9AC9-C6044698C2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4" creationId="{478D1DDF-9912-49CB-92CF-76CCB4160A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5" creationId="{5EF55FED-FFBE-4822-8766-2BA558AF6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6" creationId="{C0EF29F1-7457-481F-A658-0FF8BAF363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7" creationId="{B60200A4-3877-4E07-9D41-B3431D7D09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8" creationId="{E8A55AD6-41A2-4CC4-BA83-3148C4A8F6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599" creationId="{36D51559-1290-4751-8BB6-F1C0EB8B8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0" creationId="{4C36B8B6-7BF8-444E-99C9-8C0D12D2E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1" creationId="{790D2FEA-FF0C-434A-84C8-7A9E02919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2" creationId="{EFE9EB35-FF46-478A-90C0-2109599600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3" creationId="{552CC93C-0503-441C-9FDC-ABAA86DD2E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4" creationId="{E0D1574C-76A9-439B-A7F3-53DF0F7709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5" creationId="{63C71B9C-EEB7-4117-9111-33ACD3E504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6" creationId="{CB23DFC9-32CD-4B10-9F8D-5FB301AA98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7" creationId="{3693E3BF-0FAF-41C1-B569-22BCCF3A71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8" creationId="{50AAF2F6-2135-450E-9B5A-6AD80F55ED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09" creationId="{7A3B53A4-380B-42BC-91CE-1F69A1D89E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0" creationId="{F2F5034A-2D0F-423E-B9CA-B2A627378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1" creationId="{E7A8AD7C-6315-4775-A2A5-D3903F2BA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2" creationId="{BEEA708B-41B8-4DC2-B155-34B55EA8CE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3" creationId="{0F9DC5CD-DC27-4306-A713-2EECF418F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4" creationId="{C3AE46A4-BE04-4A24-8F59-684953345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5" creationId="{16DA147B-92AC-4661-907C-D4A86DA05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6" creationId="{C82C257E-9FB3-45B8-8B70-00A624C57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7" creationId="{5242871A-FF20-4504-9B4B-D4726F5900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8" creationId="{0A3A1E92-729F-4152-9112-3110040354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19" creationId="{1F286040-34B9-403E-9D3A-B4D996DA72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0" creationId="{C1B10A06-CFE8-45EB-A147-8AB130246F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1" creationId="{60D3965D-FE3A-411F-9560-C384BEDEAD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2" creationId="{46F09007-AB16-4D84-824F-496FE52A67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3" creationId="{94C646C3-6072-45E1-9228-AEB93749FB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4" creationId="{912DB412-3891-4ED5-9F43-9569B03F70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5" creationId="{018B3950-E5B0-46DD-9F77-A70E01F4A5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6" creationId="{4D01F0FD-B5B9-4E49-B88E-24FC722BE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7" creationId="{172B1549-D8FB-42A5-A799-634B2C325C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8" creationId="{2FD7FD62-2F4F-4038-9886-8DCFBF0097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29" creationId="{E2A88B71-144A-4C5C-A63B-EBCCE84CBF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0" creationId="{66500F7F-60DE-4EAE-AFBC-5EEC9342B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1" creationId="{26A555E2-5AEA-49E9-BFF6-5A0880D1BA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2" creationId="{C3C48D51-E92E-4AE2-8861-A8ADDDACCA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3" creationId="{C87BEF30-3161-44F9-9741-A427510CA9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4" creationId="{D027AD2C-3527-47E2-8540-0F187E3B4B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5" creationId="{DD5C3B5B-D6F2-4FF9-9F1C-F8543F77D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6" creationId="{1B170F1B-9559-4A85-A745-0ADBB80670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7" creationId="{AEA60190-3DE8-48BD-897F-7AD2A4A944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8" creationId="{B4B81C4D-7F55-4F5A-BD8F-77216B2CAF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39" creationId="{C5980AB7-52EA-468C-84D7-7B70F53140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0" creationId="{4BE0544A-2AD6-497D-BC73-9CBB47EC6D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1" creationId="{89A93538-15D2-40BE-B27B-074F9474B3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2" creationId="{CF39AF98-5792-4E75-8C9F-38E3488383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3" creationId="{A0290DEA-7EE1-4C7F-81F0-5F2FB3ACBF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4" creationId="{640FDD19-94C7-434A-84B2-F7BFDE2CE4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5" creationId="{F49C4F97-0F3E-40A7-BCA2-446DB347E7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6" creationId="{3EFAC20A-5A3F-406C-8E6E-023637F810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7" creationId="{1D4B72E5-2827-4D46-981E-F7FF793492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8" creationId="{91E8EE24-CC57-4FB3-80FA-30CC145F16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49" creationId="{2FC08B39-CAD0-424F-93BB-1F53217FDB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0" creationId="{ED4918C7-E927-431A-AB3B-51511B863E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1" creationId="{FAD11675-2BB5-4CCF-88EA-B3FA93933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2" creationId="{D5989994-EF35-4D96-8ECB-FAA2F79AD9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3" creationId="{5E8863AD-540A-4B11-B197-1F8AE4CD67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4" creationId="{34CFB284-79FC-48EA-8EAF-07E029A3F0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5" creationId="{56DF9294-23F7-40D6-BF12-FD832AFCB8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6" creationId="{2CFD7E2A-E378-45AF-B6FA-16600EE1A8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7" creationId="{951DD4C4-7473-4005-97D4-49AD9E54B6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8" creationId="{9F02C07F-B992-41E7-8B44-AE909F33C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59" creationId="{83DC5A3F-9F8A-43DF-9D0F-439AAA01BD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0" creationId="{DE95C52C-7FDB-4C59-A794-7F0DCE004B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1" creationId="{E4A67011-1673-468B-89DD-A33BD8E6E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2" creationId="{28E78C52-882E-4AD1-B044-3C7650E94B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3" creationId="{7260186E-7C2C-46D6-B6CD-1C20B67E2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4" creationId="{0ADF144C-2E1B-4462-A47C-846802820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5" creationId="{6B79D6C3-E12D-4340-8730-7C2710BEBC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6" creationId="{4BAF2AAA-AA73-4B90-9709-B13E5683EE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7" creationId="{77BFABDC-50D7-4832-BDE4-3A41264A9C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8" creationId="{7BEC5453-7201-4022-9F7B-6EBD9C42F5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69" creationId="{45740E8F-3D45-434F-80BD-D34500208F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0" creationId="{EE3D2E50-5603-44F8-BA7C-B892D07693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1" creationId="{FF828A1D-E776-4979-9A19-0BD443325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2" creationId="{FF3D0254-E50D-4550-9323-2F455CF516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3" creationId="{723206D4-6FCC-4618-89CD-E9FA4B061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4" creationId="{CC9A1C1C-918B-423E-8074-DCCA8AAE4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5" creationId="{39BFAF53-5E46-427F-9F04-44363BF956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6" creationId="{04168B97-2DEB-4BD5-AB0C-6A74E0A10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7" creationId="{FCEC9605-F467-4C47-86FB-35F1B5AC52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8" creationId="{967C1AA6-4401-42A2-ACA2-C21AA89091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79" creationId="{37AD7D69-C4AB-4E8F-8719-C2B78A84AC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0" creationId="{37764BD8-4838-4312-9DE1-1764BC8EF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1" creationId="{AA7E9EF2-E233-40C4-AAD2-764CBFC1D7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2" creationId="{5662960D-B934-4678-951A-D0D07AB18E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3" creationId="{11B7679B-BFA6-45A7-A96E-E9D019F5AE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4" creationId="{A1E84EFD-A566-4AC0-B71D-FD244CBAA5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5" creationId="{1025237D-1253-4748-887A-E81C5EB45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6" creationId="{B5604FCE-6750-493B-83E7-6C277241B3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7" creationId="{6AAFF8EC-A129-42C2-8528-EEFE7E0F38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8" creationId="{B54E1EE8-1015-47FC-A3D6-737DD26E0B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89" creationId="{194C26AD-8DAD-47C1-93E0-E5A3B4571F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0" creationId="{F6F4ABE9-1584-4EE8-9B94-E33B10FC82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1" creationId="{0ED853DC-0724-4020-9FE0-87CA2379F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2" creationId="{52E21B4A-7FDE-400A-8D19-AABE0170EA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3" creationId="{64A7AC6A-1C02-4E78-A22E-98803C3C38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4" creationId="{B39D0C91-D3FC-426B-9E6C-CA03BC8BFF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5" creationId="{71C304FA-907F-44CD-984A-BF648A405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6" creationId="{B224F78B-DADD-4EEB-81A8-265484A10C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7" creationId="{3EEE304D-AC13-4AA8-A13A-FAE1138DE9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8" creationId="{58043660-5F19-459D-B84F-F9568F6552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699" creationId="{04212AB9-2ACA-44D2-B504-25A7636E8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0" creationId="{EEC6E601-A240-49A1-B455-B9DA8A1E30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1" creationId="{1F9F3CBF-DEFB-4548-A282-607C96E51E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2" creationId="{150D478D-2302-4004-BA7C-915548E26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3" creationId="{C53FFF71-EF3B-4FCD-B7A3-D3ED76723D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4" creationId="{CE5E763E-BDA6-4E9A-85FA-B7D2A84F27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5" creationId="{E9CC9BF3-C2D8-4F15-A587-3236BE443B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6" creationId="{98019B62-35F5-4E7E-B306-ADEB312B7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7" creationId="{7403A95B-FFDC-4E3D-A587-D663E98CD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8" creationId="{BFF06FEA-2930-4834-B94B-E0168E091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09" creationId="{FCE7E8F2-845A-4EEB-AF79-94AD00B7F9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0" creationId="{F0885967-2846-481C-9DD1-72868AAB08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1" creationId="{2C4E1D62-74ED-4395-8FBE-076FE40588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2" creationId="{C41947BC-F33E-41BE-9590-48067DF0DF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3" creationId="{B0B07E16-0322-455D-B448-08418DAEEC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4" creationId="{98D64BD6-15F7-47B1-83A1-7354C75877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5" creationId="{D091F99C-C751-4050-87E4-C051D8326A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6" creationId="{3CEF4CEC-AF1B-42A0-879C-8D51B6AA35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7" creationId="{776AF908-AEA6-4117-8E8B-AA41CC0682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8" creationId="{A70B6171-AB95-4CDA-ACE1-EE2A805BD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19" creationId="{65959A6B-3332-456F-8F77-FC81CC6FE9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0" creationId="{E4856DCC-F586-492B-82FE-36BE1FB938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1" creationId="{2BF80AAF-2648-4D76-AE5A-98C0612239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2" creationId="{D2AC2633-4F0B-4B82-8DF1-9114A642E0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3" creationId="{3D5F8605-223C-4B63-897D-0A54D044E8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4" creationId="{4600DC81-1DC7-4135-B941-E0AFFC5535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5" creationId="{43746A63-7DDC-47AB-B05E-2B5896A335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6" creationId="{4E6596C0-A86B-4A81-ADD1-1552A5D91F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7" creationId="{C807C967-D315-4EFA-ACB3-48BBD3B0F1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8" creationId="{802F460F-52E9-4F40-8CCA-BFE15DA0A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29" creationId="{0ED369EB-F1FD-4FEC-BF9B-7011655DA2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0" creationId="{0CD0D0CA-D8D0-409D-BF31-B2022203A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1" creationId="{8DC7D98C-1FC5-4BB3-AF04-09130E9FE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2" creationId="{95477E1E-9B88-4DDE-9836-D3344D119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3" creationId="{2006A4DE-BFAF-4387-B085-7FB16CA23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4" creationId="{DE154DF1-1C92-4DB7-A53B-99DA50D86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5" creationId="{BE6D64DF-D711-4FF4-912B-1951002B5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6" creationId="{835F83DF-1F4D-489B-88E6-780A8F1F6A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7" creationId="{5A7C52C1-4856-42F4-9F59-48F8CA5E0C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8" creationId="{AAD2E6CB-CC9B-48C7-8A02-173DE5E5A9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39" creationId="{8DD1FD8B-0297-46DB-99E0-A6CF5A6C1C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0" creationId="{A05A0D38-4538-4916-BA1C-19C9E61371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1" creationId="{01BBEEB9-1964-4F10-A4B8-F83EF07E6E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2" creationId="{70A33ED9-FA3D-456F-A294-E8083A32A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3" creationId="{C136FD12-8842-473A-A5F9-A2EAEE53F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4" creationId="{FDC40095-3A3A-4D4E-AE2C-99268FBE98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5" creationId="{4C4FFCA9-CBAD-46A5-A7CA-248B44C8D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6" creationId="{027F2809-D46D-4287-9D2F-5E228326E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7" creationId="{6C56AA9C-788F-494D-8CE3-1795A4453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8" creationId="{3FF56351-B0F6-4F46-9DA3-6A615B23A9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49" creationId="{947F5C59-51A1-4A70-B357-30C31BFB54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0" creationId="{61ABE3B1-8ADF-43EB-B4D8-62490CC6CE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1" creationId="{18F5C38A-77DB-4A61-B896-96E8F4981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2" creationId="{F49A2298-D60D-42A0-BF07-7F1E536403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3" creationId="{D7A97E8A-881B-4A9C-93E0-21D97C96BA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4" creationId="{18B4DFBC-32AC-4E42-B562-C602A66945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5" creationId="{31A0C503-6FEA-4407-85FF-C49D02685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6" creationId="{3CC6CBD1-FC10-41A1-8B35-0620FE03A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7" creationId="{ABE69E71-4CE6-48A3-951C-FC5AA6698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8" creationId="{B974069D-470E-4AB5-84FB-D796B824CA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59" creationId="{297A0D2A-90E6-4069-A459-3DBC77261D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0" creationId="{E688A2E6-EC21-48CD-AEC7-0BC027144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1" creationId="{3F9E8C3B-8561-40F3-B841-C45AD8B1C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2" creationId="{6F4B85B6-B512-4240-9438-205806E7E1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3" creationId="{CAD31403-4392-4228-B9A0-B4A1E39445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4" creationId="{B40D5C4C-C153-4572-BD62-2668069B4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5" creationId="{7AA60D85-55D9-41C9-B38E-CD299FBAE1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6" creationId="{F05BD1AE-1B41-4302-8E1B-65513FB1C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7" creationId="{79620C93-BD0E-4A24-AF44-7FF8B21761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8" creationId="{B8849907-B017-4266-851E-32AE9AABE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69" creationId="{CE077C09-C5DF-4DE2-85C3-6F363D164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0" creationId="{33851717-6318-47B5-BF05-4E978BC9CA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1" creationId="{80B13365-B719-4C8E-8D6A-A2A9AB9380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2" creationId="{D76613A5-44A2-4969-9F50-0EEF5761EF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3" creationId="{54FFD09C-9DF0-4BF2-B2BE-161F7665EC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4" creationId="{832CF52B-9596-4CCC-AC0B-891C6D3902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5" creationId="{F93FE1D8-B901-431E-B204-9A1BA8954B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6" creationId="{03A5ABE8-6D18-43A0-B995-97E8F75F2E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7" creationId="{4203025A-5B8E-41F1-93A5-68CF520AFC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8" creationId="{4B027C0E-85BD-490F-A499-C7DAAFE6F7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79" creationId="{72DCB9B9-7B0F-4992-9807-A0CCD74AB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0" creationId="{8A3E3101-2D57-4FA8-B3AB-B9C4E07F9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1" creationId="{DB2BE722-C8CF-43CE-9F47-8BC03ED338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2" creationId="{D69BB2FF-E8D0-45D2-9EC7-F6B8FC81FF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3" creationId="{F8A0DD80-4825-4CFD-AFB6-FC8E969E31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4" creationId="{4CC8981B-2187-40BE-968D-D08618D9A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5" creationId="{9DFC799E-6315-49C6-B9AE-2A6BE40B0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6" creationId="{2E57FDFB-1237-4BE2-AC71-6C7EC274F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7" creationId="{22696021-FB40-4581-B7B0-B507F633AC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8" creationId="{ADAF35A4-3106-4632-B576-74195F01D3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89" creationId="{22B0FCDC-491C-4ACD-8EDB-8302283876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0" creationId="{3E8D2726-217D-4C37-BC45-65293437DB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1" creationId="{DC2BC25E-65B7-421F-AB23-D80E187324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2" creationId="{9331E190-2B21-4D5A-B85F-9DFF7D990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3" creationId="{D8DF070B-FD04-4070-B94E-84289A48BC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4" creationId="{D06717CC-820D-4D40-9F1C-B21C976B6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5" creationId="{B52E6BD2-0900-4DF0-8A01-C3CF6898C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6" creationId="{83E4B35F-EFFF-458B-8622-5875F36340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7" creationId="{B7122DAD-567C-4042-8EEC-20BDFDB36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8" creationId="{3E85BEE5-868E-41A7-94E3-9347E31580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799" creationId="{DE5CDEDF-AD4B-4457-A538-D3556920BE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0" creationId="{7A81023E-6102-49E0-9A9A-975E411A81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1" creationId="{144A1090-E5D5-44BB-99D9-5F3EADED2E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2" creationId="{D958D671-4BF6-4B0C-8422-59A68F3C7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3" creationId="{423CB0DF-92EE-4A66-A119-73C441FB3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4" creationId="{6B370C08-CC84-4DD2-BD3B-203B120C1A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5" creationId="{A48D00EA-A566-4975-B410-CFE963990B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6" creationId="{EC2D3A4E-6805-4487-89B1-4F02855BD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7" creationId="{3ED5EE59-DCAA-492C-A6A2-F8E97E68DF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8" creationId="{7BA35A7C-D65B-4BFA-8416-0DB3559054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09" creationId="{B3415A41-7114-4C98-B449-B20E205B13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0" creationId="{C22C1A38-08F6-42C2-ADA5-D7C1E5BB2C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1" creationId="{C1EB6288-5E22-4339-9AFC-ADE2ABFDE4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2" creationId="{2530534C-2BED-4B74-BBE2-9FCD82F936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3" creationId="{D1216AEC-0100-4827-A100-B2D4F8189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4" creationId="{FCD1510E-B25E-415F-808D-2100138EE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5" creationId="{A1B75EC2-EB77-4EE6-88F9-337FC384F8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6" creationId="{A5C2FA84-C8CA-4A65-A5C5-E157D57268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7" creationId="{FBBBD12A-C0DC-4845-8CC3-AFE51F16F2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8" creationId="{546265D2-A07C-42DE-8CA3-258B85BB46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19" creationId="{33BCD646-6B5D-4E04-B5AE-97A6D939AC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0" creationId="{E01CCB29-FF1C-494B-B735-F07356E34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1" creationId="{6EE2135F-42E7-4713-97B5-1CF861B5C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2" creationId="{E14B2B13-8EE0-42A5-ACF6-7C872AA441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3" creationId="{82AA3DB4-9013-40DF-A2D6-8CE0E9C9C1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4" creationId="{84EEB42C-C54A-458D-8C6C-6C1CD63F3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5" creationId="{82E55EC9-7591-4D94-A83C-16DB06BD35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6" creationId="{5D8AD1DD-9128-4641-9F62-208C5640AF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7" creationId="{14EF629D-B2F0-4C41-93DD-3207C1E93D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8" creationId="{07C4C3DF-E613-403E-9BFC-6A95210AE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29" creationId="{7F9373C1-93A8-45A2-8FDC-9D1D9B37C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0" creationId="{27A93FFB-8D80-4803-85E0-2AE24D2392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1" creationId="{321F1959-1F11-45C6-9311-4B21D8449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2" creationId="{C4EE20B5-5036-460F-8518-D851732C01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3" creationId="{77B6CB18-FD6A-44DF-A292-B52DC91052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4" creationId="{5C7F4152-C61A-41F1-B5D1-3F5895CC2B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5" creationId="{C19E9C1E-C6F4-4DD8-94AD-10F92486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6" creationId="{F7BB267C-E277-4F93-83B9-716032E0A6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7" creationId="{3130EA48-80D7-47DF-A8D1-1AE4FC4C66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8" creationId="{AE091326-9EFF-45BC-B00C-25FA27311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39" creationId="{045190FC-6705-44F6-AC72-66CC1AFBF2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0" creationId="{A8125D63-BED1-4242-8E92-1259E585FE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1" creationId="{AC4A6CE8-0B88-4748-ABF1-BA2AB8CD1A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2" creationId="{4977ED42-55AC-4F06-8BE6-70874477B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3" creationId="{AB56F16F-F9A2-4B11-888C-EA6E3729F7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4" creationId="{B7C37B7A-AC4F-4EE9-983D-2CC03696CD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5" creationId="{234F1098-49C7-48DA-B421-5A21AF10A6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6" creationId="{9A37B07A-3DD8-4C0D-89BB-879EF25857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7" creationId="{5274DB9D-FE14-4B86-8D30-73FFFF7F9E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8" creationId="{20F07555-311B-4EA4-8254-58033E514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49" creationId="{A3BAA72B-8C40-4924-8E84-9306D304E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0" creationId="{A38901DE-A70C-482E-B3C7-3CA06FF20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1" creationId="{141F6990-3BC0-4882-9F8E-913AADB36D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2" creationId="{1CAB428C-E7E8-49D7-827D-BBF56453F4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3" creationId="{F8DDBA9E-2559-45DC-A8F9-6EDCC1484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4" creationId="{2D588830-D826-4637-896D-334C15C65C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5" creationId="{D7C08D71-E7D8-4DBE-8242-4C1D1D7168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6" creationId="{A84C6872-A391-4473-ACFD-520DDC5570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7" creationId="{92836481-8625-4C92-B417-5A44ECBCED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8" creationId="{F037E73E-E370-4D1B-B575-C9FDB7DFCD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59" creationId="{8B5F68C8-4614-4C1C-A49D-DFF76C27CA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0" creationId="{3432994B-28EC-433E-95AC-60BAE59034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1" creationId="{D8426D61-59F2-4C89-885C-3478FA5E81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2" creationId="{A99F45C3-760E-4740-A37A-C1C4C98BB8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3" creationId="{605287FE-CD3F-444B-8D3B-FDE5DB9FF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4" creationId="{D3B407F0-BADB-4067-8C51-1BFF161AEA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5" creationId="{6B64AC5A-B9D0-4666-B8C5-271EF0FA31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6" creationId="{592FEF96-7637-44BA-88B6-5D905F4E0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7" creationId="{F86C9264-8327-4FE2-B4FD-82B4A13700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8" creationId="{A44E39FA-8023-4EDD-B214-48AABF89B0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69" creationId="{F2B8BB4D-D4F2-4735-A657-761AFDE409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0" creationId="{71DD1A31-278E-4834-B101-2A705305E1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1" creationId="{D97D2241-3D61-4970-9B7A-993F5333E9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2" creationId="{42F20E09-EA3A-4721-904D-1BBF4F5FAD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3" creationId="{4B7EEB51-349F-4239-BCFA-EC0ECC67C5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4" creationId="{D7F981DB-DB14-4E1D-ACE2-451C4077F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5" creationId="{3D3614C4-B638-4809-9241-A1BB06E02C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6" creationId="{9A76A975-4707-43B4-BBD2-8CD424A8E3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7" creationId="{58C90CAE-4D30-49CA-A771-C64690454B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8" creationId="{21E91F53-A79E-4C87-A1C3-36ED5A5EA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79" creationId="{B4AD7442-6A31-4FCC-93C0-DF9CDE782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0" creationId="{D44DAD65-8DB1-4424-85A8-2C06DF1D80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1" creationId="{3862B0C7-3FF3-420F-8776-EDFB5F53A3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2" creationId="{0E04540C-F6EA-4278-922A-61A8A39CD1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3" creationId="{ADBC2B28-DE32-4DF5-9697-CE297E84A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4" creationId="{3A071C3D-5243-435B-B70B-1E29429139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5" creationId="{5DE50E14-84FE-402B-BC7C-C4D7FFFE8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6" creationId="{453D8199-39E5-4367-89CF-B1EE63ABFE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7" creationId="{2ADE921B-F2BD-45C7-8866-033114940D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8" creationId="{57A07B9D-408C-42C8-B783-F2ED12E5D6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89" creationId="{1D443CB2-2B7E-46FA-8B10-107522D517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0" creationId="{80032BFA-F44B-4870-BA76-581DDDEBEB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1" creationId="{B4CC702E-0874-4DA6-ABBB-A555E9187B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2" creationId="{FA49E7F3-764C-447A-87A2-D594B3D312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3" creationId="{67A55580-F531-47B8-AF2F-2AA39CCD04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4" creationId="{9AB2BA49-2288-4A09-B726-B8825B1633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5" creationId="{FB6402B0-92D7-468F-8658-E830A4AE6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6" creationId="{A856FAB6-2E63-4103-B6BB-9DF58D4A53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7" creationId="{18B2E907-5210-4C3A-A5D4-2573A61FCC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8" creationId="{35008636-E84C-46A9-B81E-1738928B2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899" creationId="{A4B2400D-A9F2-457E-9E5C-615F7D01A8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0" creationId="{71FFF3B3-B437-40F9-B2D4-341032561A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1" creationId="{DAF8F7C0-9E73-4EDB-9BA3-4CC9FD653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2" creationId="{7F4135BE-ACD5-4B03-BA4C-B0F641FCB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3" creationId="{4DF274B2-ECBF-4187-BE69-4DDBA3AD2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4" creationId="{DC57E504-8A04-4A8F-83AF-0AF4DF27B2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5" creationId="{8C1DFD64-96E0-4B50-AE97-0CA6D7F601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6" creationId="{DBA45103-F3A1-4117-BFA6-1C4EB6C438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7" creationId="{FA081E9B-E619-4AC0-83C1-F3015C558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8" creationId="{D7E3CDF3-F288-46B0-B60B-786D0A39A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09" creationId="{657F5191-18E8-4283-B9FE-8FBCA69DF0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0" creationId="{C851E965-4588-4721-B019-2CAC12F627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1" creationId="{0B1588AC-3D9A-4858-B00F-44F9F864FA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2" creationId="{97D0E9AC-EF67-41B4-BA4C-D026C399BD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3" creationId="{2A29306B-D4CE-44DE-A7D3-FF6580244D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4" creationId="{125066AB-0876-4977-9F6C-49894AD4A5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5" creationId="{D6CB8D34-C5B5-4AC9-AF8B-2E74F34E21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6" creationId="{785D918E-A9F8-4E98-9337-8CD657633E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7" creationId="{3DE8B3AB-853D-4D98-BCE2-DB39C000C0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8" creationId="{49287EE3-697D-4350-A45A-C57E97174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19" creationId="{BDEB9EF5-16C9-4088-8EC7-1BF0FAAA57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0" creationId="{97EA5DFD-836A-423E-9D46-1B57172AA5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1" creationId="{39659C1F-F06E-4308-AAAE-A5CA5EAD3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2" creationId="{7545DECF-7E2B-4A50-9A22-0D319AB78F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3" creationId="{B65E01DF-59BC-48E7-B317-CCC778DE65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4" creationId="{388FB13B-E556-4971-B96D-C373B8529A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5" creationId="{9E49D781-7E8F-401E-BC6D-C41F06EC14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6" creationId="{48A4B85B-0FCA-44D6-ADB9-2499832FD8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7" creationId="{397F3E56-17F7-44E4-A258-603D576735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8" creationId="{82C75E10-37CF-4F3A-913D-51FA6ABF6E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29" creationId="{DBFFD50A-28F5-42C0-9542-307C7C4B6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0" creationId="{99B02CB5-D671-48EF-8E09-3EEDFD6C4E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1" creationId="{DB453CAA-AC2F-4A7B-8645-FE84CE200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2" creationId="{D83C8501-F89E-4D48-94F5-1289DABB41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3" creationId="{BDCE4F63-9957-48EF-A7E9-287E6F559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4" creationId="{D9AD4AC1-AC39-48F7-A2EE-CB645DDF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5" creationId="{17559F3F-DECA-4560-BADF-B90DBE5D38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6" creationId="{64FA6D92-579B-4B49-8D3B-CD9EA8CC0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7" creationId="{04B6DE87-30D6-46F5-B371-5E63CB1124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8" creationId="{554E70B6-AEB9-4BC1-AA74-676FF2EE78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39" creationId="{7E038F5D-69E8-45BB-8A2D-5E61017BEC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0" creationId="{6E87460A-1A7E-4B8C-A1E6-9D2405293F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1" creationId="{D7F2B009-CB3A-4B88-B6E1-7CA7DA3D8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2" creationId="{AFC4CBBB-BDA8-4BA4-B72F-12C90825B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3" creationId="{FCF496D8-0FF7-48FB-A16E-E876C70DEB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4" creationId="{B3AA3D29-DCFD-4E9D-8734-EFBC917206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5" creationId="{34BDC837-EE40-429F-AA32-50110D627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6" creationId="{41D0F48C-C277-4934-A620-3FA64CD22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7" creationId="{CA129260-17AC-47C6-8204-637F6530F6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8" creationId="{6A3E6BC9-0C84-4E59-AFF9-9C51163C2B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49" creationId="{5813C4FB-0854-43FD-BD0A-4C21E40D8E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0" creationId="{9FE67FAA-5856-43F9-8F6C-E98A5622D6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1" creationId="{10D0DFA3-3A19-4D6D-A036-E99FE20A25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2" creationId="{30C004F1-D07B-4180-9349-4C13DC71E5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3" creationId="{320898AF-048A-4761-8012-2D11A915E4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4" creationId="{24C45034-5155-4758-B902-3F4B17CA81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5" creationId="{78F4ADF9-6A16-4A30-B2A3-E43BA3409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6" creationId="{4C371E5C-7AC5-46B5-9EB0-FC48C132AA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7" creationId="{DD8859CC-9062-4B92-8A4C-82F6463558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8" creationId="{78DAFAD6-E472-43DD-A380-1669171969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59" creationId="{71A37346-1B79-4C4A-BE23-AEB5A852D2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0" creationId="{1C2D1252-6C28-43E2-9C87-D6B432E1E6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1" creationId="{C9BD391D-5310-4C8C-95EC-ECDF83B73C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2" creationId="{847D6CB4-8670-4E57-B933-FB380CA85E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3" creationId="{520C38D3-603C-493E-845B-F84D463697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4" creationId="{B630E5CF-5C6A-48A8-867F-F9AF4ED46B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5" creationId="{12EDA8E5-B23B-438A-B91D-32761AD398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6" creationId="{5A2C8700-031B-41D0-A488-66216CD115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7" creationId="{3A08436F-4FAE-465A-98D3-46B80BF022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8" creationId="{353CCBD6-E2BF-42D3-8808-4692693077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69" creationId="{EE6810BC-A104-4F20-A11D-C3D4689F08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0" creationId="{91812D11-7810-48F5-B489-12696D6042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1" creationId="{8E31BFBE-FD42-48C7-BF79-C648921E1F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2" creationId="{20BD5757-BBFD-4246-9C37-803A169FBD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3" creationId="{164F6CD3-439D-4F99-A100-F3C7EA9214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4" creationId="{7D9E196F-17DA-48EF-BE69-288D750B0C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5" creationId="{4CCCB724-6E62-43E2-9417-28467C0EA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6" creationId="{BEC2C5F3-53E3-4EED-83D2-CCF7FB8975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7" creationId="{65BD8F29-93CC-494C-961E-6B94742970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8" creationId="{37CCDAE1-104B-48B4-B661-F8CFD42F20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79" creationId="{A51A4DD6-631E-4E80-90DF-35CB1D53C6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0" creationId="{4A315B57-9A99-4E6A-9C66-8116AB9463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1" creationId="{5FA7792B-E9DD-4C14-91B1-1B8A276055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2" creationId="{67745BC5-E82A-431A-ABA5-6031457F53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3" creationId="{A9CACB81-32DE-49DF-A143-93FB42A851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4" creationId="{4CC31897-58A8-4CE7-80B1-6722F17826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5" creationId="{4722AC7C-DF85-4070-9616-1A4CEC9C74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6" creationId="{8E94EAD7-CE6A-4A90-A51A-BE22E8DB1A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7" creationId="{A33B8ED8-D20A-4D89-9473-07BC47A03A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8" creationId="{E0516520-3D1E-4A40-96D5-C07FE1AB04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89" creationId="{C472B66D-1198-4BD5-978C-55B23980C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0" creationId="{7D12FDAC-DB9E-49A0-8561-E9EA7D40F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1" creationId="{B13F8180-B034-4FE5-9AF7-F7B37BCDDB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2" creationId="{CC6F0AA5-8205-4832-90B9-4F6931947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3" creationId="{3DADCC93-54ED-4B61-BDDB-7C2C8DC4E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4" creationId="{8C2DEC58-27F9-41A7-8C87-16BD5E4BA0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5" creationId="{7CAC2D3B-BD39-4F55-B7A6-8CD9C3F07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6" creationId="{7924B11E-D5E5-49CA-9470-AE51E149FC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7" creationId="{9B33A992-710D-433D-A421-38F847502C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8" creationId="{9FFB3595-932D-41D3-AD34-BC484471AB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999" creationId="{9EC1A354-D35D-4271-807F-990CCAC3A7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0" creationId="{4EF83CDD-676A-4664-ABA3-E88B97F8FE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1" creationId="{D9FF403D-9774-45BD-AD32-50BDB7361B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2" creationId="{A9FDC7A0-F270-431D-B800-B8161B0A15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3" creationId="{4CBF5FD8-9B9B-4CAA-9A1C-15E005CFE1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4" creationId="{F40EDD05-C58A-48B5-A03E-805F706FB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5" creationId="{4E17AB40-EFC9-4818-8945-5B2BC863A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6" creationId="{2A03B831-37E9-4C85-913F-87026D699D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7" creationId="{D60811DE-959E-4180-9F07-7EE4931902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8" creationId="{B4177F26-2254-44E9-AAFD-035B03539F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09" creationId="{C6264631-A28D-4D69-B8D8-8B04E16C85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0" creationId="{15784D7C-F85D-4A91-B853-51D287DE0C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1" creationId="{71DEAF77-37A0-4D6B-8216-1C73E3EA8A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2" creationId="{6B0D6C45-FBC3-4FA3-97DD-842F1FBB88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3" creationId="{E1ED2642-F870-43BE-A67E-ED5A437065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4" creationId="{F459437A-258B-4689-9FF7-BC48DD2E36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5" creationId="{84DAA78A-4206-422B-AE18-FD28E9D57A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6" creationId="{174D0F7F-4E78-4BE1-BDBE-83E139B3F7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7" creationId="{76889791-B61F-4033-B022-43C76C2A9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8" creationId="{F3BFDBD5-41AB-4ACD-A428-8CAA781A40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19" creationId="{E0B2F090-E553-49EB-8B23-0E7A4386B6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0" creationId="{65079CD9-E1A4-4EBC-8E18-FD0AD272FA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1" creationId="{D8CE0D7E-BF9C-4C27-8ADF-D20960D26F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2" creationId="{8AAF67EE-863A-4CA0-B34C-EC06E88908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3" creationId="{20604D92-64D0-435C-9187-EEE35308A9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4" creationId="{527AEC1B-31D2-4657-B6C9-3BF06D8C15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5" creationId="{5D4F03D4-E628-4251-BA2C-E3D3D6FAA9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6" creationId="{63377E26-85F2-40C9-93EE-700FBDD889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7" creationId="{811BF9D4-6B0E-460C-B03D-8EB5982EA2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8" creationId="{41CDF66D-D21C-42EC-B0DB-D4607D0A34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29" creationId="{43EC430C-578F-4BAC-AEDC-B5824328F5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0" creationId="{BDA71D6F-D267-4084-ACCF-D1A5EAD476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1" creationId="{34946F10-98A1-422A-8FB4-195253E2BC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2" creationId="{89ACCEA8-E2AE-4546-B352-F6C5648343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3" creationId="{EF94C393-C634-4C80-90EA-3358B7D06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4" creationId="{337A965D-522E-4C2B-9C33-F65D8472E2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5" creationId="{3F84AD8C-E482-4AC5-9F1C-35212BC67B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6" creationId="{E375C04D-F9FA-4ECD-A824-B5D8B1E9C5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7" creationId="{11FDBD11-8AB8-4D7D-A72B-4862D9F96A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8" creationId="{C878AA2E-D595-4522-8FE0-2ABD5AA959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39" creationId="{5CE8C146-CC9B-47A6-8AA1-84CD66FFE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0" creationId="{1B733349-7400-4C7E-A292-CD2E06954C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1" creationId="{FF47355F-877D-4369-BAF3-D34673C926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2" creationId="{19DBDD14-05BA-4703-828D-641085417B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3" creationId="{F4824B87-C2C3-4312-8990-975B555B82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4" creationId="{78486B5D-A445-4803-9B7E-4031E6E2BF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5" creationId="{C101ECFD-22F1-44FA-8AEC-6988D3A0FE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6" creationId="{DD60DE2C-3F50-4351-BC88-7183E1D417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7" creationId="{4D27BD1D-CCC1-49BD-8D37-0A0C989DF3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8" creationId="{3D106257-8264-4770-9D7E-0DC1170D2C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49" creationId="{96087B78-29E7-40C2-9F7E-A549637157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0" creationId="{519E7CE6-E8D2-4155-813F-A9B1B1909A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1" creationId="{9FE1DBFF-E218-4BFD-94C7-BA62F37AA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2" creationId="{AC340038-E109-4C30-8BE3-722FFBCB5A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3" creationId="{EAD9AD0C-8450-4976-9470-4FFF3D2935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4" creationId="{EBDDAA88-CE74-407E-96E2-5D2EDC3A0D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5" creationId="{2EF36230-4780-421F-8314-A6E83C339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6" creationId="{E93B7427-04EB-4D0D-8E39-F39048968F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7" creationId="{821BB614-3ACD-4276-B7A0-1BAA926CCC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8" creationId="{8F422807-EBA0-40E0-A003-FCC58492D1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59" creationId="{4286844F-3AA1-4BFA-BC0E-C7D6B9FD6A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0" creationId="{5F40E10C-B21B-42A1-B94A-9E5D23862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1" creationId="{86AF04F1-7E2D-4612-95AA-6871A134F0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2" creationId="{2897A065-A040-4992-9E75-D44E04F8C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3" creationId="{118D8A19-F88B-4C70-9DC3-85F7046FE7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4" creationId="{E670DE84-06A3-4FE2-B0E1-B5E6F4473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5" creationId="{80C5F266-A85A-4A90-A3E4-6FED71773C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6" creationId="{FE1733F2-2BFD-47D5-8A61-382BAA08F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7" creationId="{FFCB4BD1-1185-43FF-994A-4C23F592DC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8" creationId="{C7AB3520-F67F-45C2-B5E0-84E0BF6463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69" creationId="{E14252B4-2AB5-4EDC-A9FF-9D63307600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0" creationId="{E404E3BB-F95A-47DF-9568-5AF59BC07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1" creationId="{8511E48C-7B1A-46F7-8A32-C5647C65F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2" creationId="{5CA2B1A5-1E13-4B90-B266-81F655867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3" creationId="{A6A8BAD2-9D5E-4561-9C21-71255E68A6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4" creationId="{EB8E52C9-0AD7-484C-8E9B-B3A2420AF7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5" creationId="{40ED09FF-8164-4A51-B529-98E04A5113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6" creationId="{B4CFE27C-98E5-45CB-B875-4FE9CC733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7" creationId="{B3BE547E-B394-458E-B9BA-1349E691FE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8" creationId="{323563FF-CE45-4350-9822-D1429D4E4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79" creationId="{45D1DA29-D4CE-44D5-B3E4-CF8815F7AA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0" creationId="{C3BE7260-1B09-499F-B1FD-E338ECFF0A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1" creationId="{378D655F-8DBB-4218-B306-2EC25EA308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2" creationId="{2917D1C3-DA31-4C70-B7C0-A63D975212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3" creationId="{98C282CE-E77A-4CC4-8859-D4CD0220F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4" creationId="{185AFF8C-50E6-43A7-96DF-1F1E30725B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5" creationId="{9C78BBB1-E1AA-450C-8B5A-13A04F98CE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6" creationId="{3921A9D3-57C8-4F80-AD57-C42E42A43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7" creationId="{AE5A6C83-29B3-4A64-AA49-7B940F779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8" creationId="{20DD5BF7-C8E9-4CA5-BF93-3545950E7B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89" creationId="{4C1FACF0-93AC-4943-BAC8-22FDAE1053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0" creationId="{3FAF39DC-9C34-4B16-AC50-4892DD2A2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1" creationId="{4EE57CA7-626E-4104-826F-9ED03F419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2" creationId="{B2126FEE-886C-4646-AE46-06C78C500E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3" creationId="{DC11E0D2-E8CF-40F2-8136-3127BBEDB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4" creationId="{3F02F492-F851-4408-AC39-54635158E4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5" creationId="{009C47D2-05BE-4F79-8B79-BE2E6C93EF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6" creationId="{2C15F158-CCCE-41E2-A656-F445510CA2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7" creationId="{F286AD99-2EBF-487D-9FA6-D07397C036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8" creationId="{C6956C88-8AE9-4352-8801-3ECE9823E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099" creationId="{4AEC9236-8817-458D-A2B0-357D318442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0" creationId="{4CAA4AD4-E044-4506-810D-1B52FD71A3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1" creationId="{9D81E297-5AE2-40E9-91D7-202CB4E4B4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2" creationId="{33E597D4-75D6-401B-BDA1-4A76D9F56C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3" creationId="{B4B3B54D-C64B-4EE8-A84B-460DF2239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4" creationId="{9B4D8489-BAC8-4923-84E5-065CF24471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5" creationId="{B6077D41-5FF8-4088-9E51-6691FA09D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6" creationId="{7B1D745D-A2C5-4485-A2E5-C1688A5CF4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7" creationId="{B12FFF7B-468E-474C-A4FF-A228B70C32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8" creationId="{AFCB74C1-2503-4E32-A4F5-0E21C76DFE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09" creationId="{C33D9E71-ED12-427C-86D7-9D7AA9EAF6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0" creationId="{C87FA938-F507-42AF-A58F-A52C457CE4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1" creationId="{E7B424F5-4920-411D-B10F-AF45040181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2" creationId="{589C486C-34F5-4704-9EB6-67CABE470D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3" creationId="{E1DFFFC6-50BB-4EE8-9C1E-71272ECFCD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4" creationId="{234140DD-E8F4-4DE5-934A-A2BD03BBB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5" creationId="{0F7C4719-9A24-47DA-B506-DE17048B5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6" creationId="{AEC1CA3E-385B-4938-A758-624F11ECC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7" creationId="{E23C5A15-7BC9-46F9-8326-2DC1F95F7D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8" creationId="{0567665D-00CC-4DB7-BD7F-3E122FFA3A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19" creationId="{FA9EC9D8-0C7B-4AC0-ACCC-326DEB97C0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0" creationId="{054C99C1-AA97-4D86-8AE7-22C406125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1" creationId="{8E0D5237-BCB7-4704-8705-B4067BC473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2" creationId="{54DE4ABE-55FB-4CFF-87B4-E03502794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3" creationId="{2C91DBF4-115B-4A68-A19C-827BFDB4EB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4" creationId="{0C2125F0-4023-44C5-8688-78D4A1D89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5" creationId="{39DBDB90-67B2-4699-AF80-44B59EA75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6" creationId="{678D17D3-53B7-48B9-A345-2622DD0D63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7" creationId="{459682AC-D6C0-410F-8BF3-B4622883FB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8" creationId="{222049D4-0DDF-4C34-8CB9-AF7CE19C6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29" creationId="{3ABCA48A-E67C-4350-B931-CA78B6EDCD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0" creationId="{2F1C92BC-781B-422F-AB43-E8528637D8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1" creationId="{051FC352-CB1B-47B8-8BCB-D853D5A086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2" creationId="{90AC70CC-0AFC-4A46-9F98-EBE9B4976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3" creationId="{D4284CB4-8FEC-4333-A6AB-36BAAF7E3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4" creationId="{3C3406C7-72C1-41E3-B78A-830FDFB9F0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5" creationId="{359B1881-8D37-4167-AF6C-54EB9D164E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6" creationId="{3E4EDCD0-6120-462F-8CE9-2CB0A8D9FB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7" creationId="{5F2E0F41-FF12-42D5-83CB-77BE7EAC3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8" creationId="{A0FE7486-F2AD-4B06-BD0A-A3A2D37E2F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39" creationId="{7DDDF0DB-F5D6-4005-A9D5-9F6BD0CC0A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0" creationId="{7C21FE6A-B391-4ADC-A0E9-67A018D55F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1" creationId="{FB908C4A-0DD5-4348-A752-E3A75E8B68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2" creationId="{D7A85397-0F7B-4055-88F9-896D58DDFC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3" creationId="{2278F52A-5B5D-44CD-9A49-A7DEE8E9B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4" creationId="{4C3D0EB0-EB74-4A61-9E5B-E94FFD04E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5" creationId="{EC6DDA40-35A7-41FF-8A1F-A37E72B15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6" creationId="{D20BEA6D-1B57-4334-8629-A4C4235D6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7" creationId="{DBB694E8-2F4D-472A-8DD6-60A0360011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8" creationId="{A331B892-1678-4ADD-A864-2EE0FAEA4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49" creationId="{191A8B4B-1145-48A0-83C2-17D9F2823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0" creationId="{B89DB720-25AA-448E-BA05-EE859BEA65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1" creationId="{FA9DDE25-C9E1-46D9-9E78-AB21E56E86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2" creationId="{AD609EAE-4F36-49C2-84D1-B2C6CB2924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3" creationId="{A8A24113-5054-4662-9DC4-D3DE5299C2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4" creationId="{42F560D9-F2BA-47A0-AC14-4D6E9E86EF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5" creationId="{1C9F3F91-2F03-4DA5-863B-C358091FB6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6" creationId="{0457F6D8-5289-488D-9435-58F5F24E2A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7" creationId="{F3C0139C-85A5-4353-90B2-7B04805CB3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8" creationId="{715F3B13-F51A-425D-BBAF-69B5D6A0B5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59" creationId="{24E28B7E-206C-4C01-81F0-6BDE3A5F20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0" creationId="{FBEF7A0D-632F-4B47-8417-D2ED3A6776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1" creationId="{628590D1-94EB-44A7-821A-009E96E530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2" creationId="{E5ED193D-5AF5-4E64-B3BA-1C950078AE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3" creationId="{8F5D3ADD-6A19-42AD-AF75-536F553DDD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4" creationId="{A30192C1-1406-4AB7-926A-204769BF7B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5" creationId="{C97E3876-758A-4651-AF6D-1FB3628C35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6" creationId="{B7322BF7-D79A-4414-BE60-246E1CC399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7" creationId="{E08BC179-3513-44FE-A1F3-F6590EE1E5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8" creationId="{094B6424-C843-47E2-BC26-FBA356E3B2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69" creationId="{94FF3480-A9F1-43AC-B12A-576EFDC42B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0" creationId="{EA351240-A53D-4933-9EC1-0374EC0D3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1" creationId="{1B93D57D-FB27-4E56-BB2C-8DB2B0F5CF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2" creationId="{72AC41C1-17A0-4C11-A418-C931635136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3" creationId="{0F2140B2-D23F-439A-918D-9739112C82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4" creationId="{881A041A-DF60-4DA6-91C2-52E5CF99B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5" creationId="{8354273E-9FAA-4A08-8EEB-B1CD2D21D8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6" creationId="{0CC2A440-AA73-4CA6-9117-D5B75A3615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7" creationId="{9E7DE732-DD39-44C5-BCC7-6988FFA1FA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8" creationId="{E9D3127D-F196-42BC-AA9A-3F10E4B6E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79" creationId="{2AD71DCD-DC20-47E8-83A3-9E375F6AC0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0" creationId="{3F383B3A-6BDC-4303-AA1C-C411853EFD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1" creationId="{A4185635-0A71-4E4C-B69C-FB93F182D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2" creationId="{2C0DEDD8-93C6-4983-999A-8B3DB41C02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3" creationId="{0862C6AF-18F5-4B1B-A9A3-6D19C698C2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4" creationId="{811CA4D6-C730-4A8A-833C-4AA2821FB3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5" creationId="{B8E7802B-069E-44C1-B416-75A7F54712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6" creationId="{FE74532C-DBEA-4186-B1DC-FFAE006DB3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7" creationId="{E70A7448-9CEA-4E99-9D9C-4834F5B0E9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8" creationId="{372B533C-DCFC-4E6A-938C-7FF0587E2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89" creationId="{A6925C4E-2C03-436F-BBD3-1559ED907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0" creationId="{F6C06731-40B6-4AAD-93AD-4DF98136F9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1" creationId="{7E9BD7DA-BBA5-40A1-8E4F-6618598F24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2" creationId="{A48B84CE-39AA-41CD-9F6D-67EB14AA17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3" creationId="{0317C1CA-D9F7-415E-BD4D-450185F729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4" creationId="{0AB16BB3-ED0F-40D5-8B57-F72DB75E4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5" creationId="{C7AE226D-35C2-465F-9D62-7E429B4F52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6" creationId="{741D5C5A-9DE3-41D5-B69C-759407FF5F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7" creationId="{E01766D5-BE10-485F-B6A3-685CE88503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8" creationId="{D6A206E7-1740-455B-9F5B-C3CF156CA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199" creationId="{C0E97D8A-910F-45F7-93EF-C5B38B0118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0" creationId="{9917394C-6CC4-4A40-BF73-8652658981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1" creationId="{CAD0C00B-264A-42F7-8D2A-0BB83C690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2" creationId="{4BC2D343-33AC-4992-914A-340F6B64F7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3" creationId="{7A7985D0-23D9-4A5F-A183-36023780DF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4" creationId="{12E99379-31F3-4935-A132-3A2E73BA20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5" creationId="{E4F2A4CE-73C9-4A60-AA3B-ABE1FDC18B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6" creationId="{87FF72D2-64F0-4228-8F81-0E027F94FC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7" creationId="{BC9F0A1C-2719-4EEC-8935-986D2BCEC8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8" creationId="{C448EABB-1427-416A-A231-6C43CB8F9F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09" creationId="{B3D151A0-36BC-4B15-8081-AC077134BE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0" creationId="{C54F70E6-3027-4C78-B7B3-08E9E5500E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1" creationId="{0029B574-DB57-4094-B58E-B18E3F1D74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2" creationId="{32CF4BAA-D111-4400-B9EC-C097AA564E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3" creationId="{E8D655CD-0BAB-410C-A168-8924E8FFB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4" creationId="{02F574CB-5510-41D0-B039-0010324613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5" creationId="{BCD7623D-7C2C-4FD2-8CD1-954804D766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6" creationId="{219468AB-A8BA-4878-8EB3-C8EB0F9260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7" creationId="{92B07CC8-1626-4C9F-A5A2-32732A1843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8" creationId="{2D582DC9-0C20-4D78-AE10-6E0F5945A5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19" creationId="{A5FADF39-CED0-4BC7-8E5E-6BF531CE6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0" creationId="{23675D34-9D68-4DD0-BA6D-7FE33278D0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1" creationId="{D842D506-B618-402A-AFA6-408CF2C006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2" creationId="{B9E3C407-8FDC-456B-ACAA-94D9244766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3" creationId="{6462CF2D-78BF-4587-93E6-AAEC4B0EF0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4" creationId="{45C4D18E-9680-4401-B916-CDBFD68AC3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5" creationId="{02746CB2-4BD9-4F28-B4D0-D7430F0955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6" creationId="{04F29CAB-0D60-4CA1-910E-2751D8D22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7" creationId="{DAA685F0-A499-49F8-8430-1B82F0B6C2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8" creationId="{DCA6D934-93B9-4F99-A60F-224BCE46F1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29" creationId="{591F460B-2608-4010-BACF-B2B52D2B64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0" creationId="{54FA62F1-E5EB-41E3-950A-844CE64DC0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1" creationId="{7531DA40-9215-4CD6-974B-8FD276060F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2" creationId="{C6A32627-2AC1-41A1-BBC0-DC30512984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3" creationId="{0306065F-F9B8-4201-B16C-48DAFB0803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4" creationId="{7288B20D-DCFC-4936-81A7-F82AA9275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5" creationId="{8C2807E5-1B5F-4F38-A76D-B07598BBD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6" creationId="{47BDE2BB-E761-45CC-96DD-AC57827041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7" creationId="{8F8B4330-7985-4093-8421-14B807807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8" creationId="{21590455-D071-474C-82FB-BC0AE91EDF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39" creationId="{A01EE600-6DF0-4184-8C02-EBB48831E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0" creationId="{1526F7EB-33CB-410C-9D99-1182D843EF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1" creationId="{E095342B-9CD1-47E4-80AE-1FBEFACD11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2" creationId="{993C3E06-4BFB-46A1-90C3-CB12656A0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3" creationId="{012D29D9-D1D8-434A-9D9C-7A4646D01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4" creationId="{EC6D8563-69C6-4ECA-9B39-134C9A4626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5" creationId="{66865AFF-CADE-4D96-82EC-92462A4ED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6" creationId="{B7889ECB-B1EE-4305-BE8B-18DCA123A2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7" creationId="{08320EB2-80FE-4030-B90E-6294DE69E3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8" creationId="{75B177B3-B29D-446A-88F7-2093DDB764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49" creationId="{C2EDD982-0552-40EE-8106-E80A84355B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0" creationId="{F0D5EA9E-0CEA-4075-AC12-94F988A8DB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1" creationId="{B217942D-4078-4EB5-9393-D81EB0010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2" creationId="{6B5364AA-20C6-4758-A88D-BFCD132C2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3" creationId="{4250EEB6-05D1-43E5-A80D-220316B162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4" creationId="{4C240EFF-FA17-45B9-8810-2941295AED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5" creationId="{68B6128A-234D-4859-A4E8-1DE9ABE111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6" creationId="{BDDE3665-F717-4DF3-867D-F944E9ACB5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7" creationId="{86539719-2F8B-488B-B2A6-CC185943C2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8" creationId="{532EB1EE-4A9F-4CA3-B0AA-BC73A18786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59" creationId="{1C1906F0-0650-42EE-B0DC-1E36C3760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0" creationId="{EF17CCFE-03F3-49F4-A23F-503192096D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1" creationId="{A6B70AC3-436F-4A3B-8479-CC15DE27B9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2" creationId="{FED1547C-2D21-4FBE-B958-A0C9598BA0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3" creationId="{D6E9C400-7800-476A-8141-FBC14FA4E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4" creationId="{55E62344-74CE-4845-82BD-74C61D2CCA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5" creationId="{7CC16D25-87CF-45CC-8F9A-CE99F4F884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6" creationId="{6B8EC7D4-FE02-4053-92C9-628834D6BE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7" creationId="{C6A46ED2-9C72-4F33-9D42-0DFDB3F70E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8" creationId="{C5DE57E6-78FF-4D48-9B25-450AFD6275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69" creationId="{67FCF48C-7835-4317-BC85-2D81B96AD3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0" creationId="{C0D794D7-F016-487C-86CA-6CC759965C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1" creationId="{FEBBAD29-BBE6-4254-9A81-34E4196F5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2" creationId="{CAA7E1EF-1395-4FD5-AAEB-6398F456FE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3" creationId="{C4C87938-526C-4F82-87E6-BDDF1C28AF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4" creationId="{65F914B3-41B5-4ADB-B501-962A78923B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5" creationId="{AA4DF5F8-826F-4032-B5DA-30DF7FA69A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6" creationId="{4846EAD8-EC19-46A8-97A3-C9B6BA92A4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7" creationId="{EDCB2279-09AB-4854-B29D-2FB37342EE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8" creationId="{FAEDFD38-0C79-4F44-B2BE-E28CAAA2BF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79" creationId="{87496FBD-6809-41AE-A92E-88865E67E2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0" creationId="{CD9C77A4-F54A-4BEF-BC04-C4E1DE620A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1" creationId="{59709C89-D977-4DAC-9658-F90429C45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2" creationId="{F3E9A6FD-5C2C-49C9-97F4-20104A21AD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3" creationId="{95A7C7E4-D9C7-485B-BA15-155A74A32F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4" creationId="{BA53DDA7-544C-4277-9921-3A9E163A7A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5" creationId="{C21B6B81-E1A6-43A1-9E88-E892CC1C94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6" creationId="{5502BDA0-37F9-4EF5-9942-92F8ECDA7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7" creationId="{F7830406-02AA-435B-9603-2A37ECE63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8" creationId="{57C20A13-8FF1-4090-8378-95EAA87AF7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89" creationId="{0297295B-C88B-48EB-8914-780F2EEAB6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0" creationId="{B35685ED-50A7-4883-A016-0CA6E424E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1" creationId="{DB080D7B-D877-4054-AB0F-FCA294CDF8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2" creationId="{7028C3A4-F62C-4D84-B731-2A855F333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3" creationId="{818BB50A-3FE5-45A8-BD79-0976CE6C86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5" creationId="{C2C06BC1-16F3-43DF-8D12-9B404B4394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6" creationId="{1D395688-05FA-41A7-8872-104B6B9971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7" creationId="{5C1D9ED1-11D1-4C9B-86ED-96A91A3046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8" creationId="{587AAC0B-0EA1-4472-A65F-9B82579445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299" creationId="{209D1BC5-AC36-4C12-9373-5AC713AA9F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0" creationId="{2167C28B-B33C-4E65-854E-16BFE10E07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1" creationId="{96EF17F3-4C43-46E8-84CF-44903C7C4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2" creationId="{C88334F7-DA01-4652-976F-E038FD6AF4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3" creationId="{27669D4D-3B66-40CD-80DE-CAF2EFFB14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5" creationId="{8A8334EC-5137-4462-8B7C-2DBD0887FF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6" creationId="{A42CB067-1906-41F3-BCF0-147EF6D378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7" creationId="{39159E8B-BF1A-455C-BFD4-29ACC35E91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8" creationId="{4B1E3B66-D1C5-4599-9987-EEA7C2226C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09" creationId="{C3A532DA-7501-418D-876C-E07D165A4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0" creationId="{5383CECF-DEDB-4006-A429-58D9F5D3F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1" creationId="{586126EE-1F77-4E1C-9ED6-97AB422814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2" creationId="{1AF4AE27-640C-4A1A-9074-E2FA5D5798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3" creationId="{DD487328-DA5B-47B6-9F15-90ED62AE16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4" creationId="{6E49BBE9-E592-4A4E-87C8-557F4D6C7E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6" creationId="{AEA5BA5E-7264-42AF-8B5A-8BFA589100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7" creationId="{5A87BD0C-F49F-42C0-B83A-DE5DBA0319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8" creationId="{A0C03104-12C0-4228-AEAC-8C71929EE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19" creationId="{8C75D5E3-4BD7-4775-8AEA-DADE7978B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0" creationId="{0D81AE36-CB56-45C8-9B6D-8F41BB9CEC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2" creationId="{20AC856D-258E-4FFC-B211-1455C08FE7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3" creationId="{269DFD1F-A147-4E57-BF56-EFB449A3A1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4" creationId="{8DDEA541-631A-4BEB-B70E-C52DAF8D9B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5" creationId="{974BCF37-B43A-4365-85EC-4B5E292D03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6" creationId="{18E70AE9-E2FD-466F-BEAC-99CA43960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7" creationId="{DCABEEF8-4D6C-44C4-9398-2CA5E24318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8" creationId="{5664D7C2-CB51-4A1E-A010-14ECAC5D7E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29" creationId="{4E9C9624-5111-42C5-92AE-E79BBFE846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0" creationId="{C2495B3D-6E6B-453A-9553-E812235C2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1" creationId="{BACAA5BF-2984-4C91-91BD-EFC767FCA1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2" creationId="{90FB6E53-4E8F-4D5F-8089-78F501BC7A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3" creationId="{2DBC3F54-D138-436F-AF5F-DB65E7FBD5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4" creationId="{FC7F8636-8E01-4127-B4A1-D97DBDD164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5" creationId="{97D8BC54-396E-4B74-9D8B-AFF80A2918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6" creationId="{2D5B2E63-7D99-489B-BD63-D782E5321C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8" creationId="{E60C2E1B-F3B5-496E-B5F8-1096EEC04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39" creationId="{7A4533A6-6D5D-467A-BA70-CD1B6EBAA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0" creationId="{91F739F2-32AF-4B9D-9F87-9236F13BF4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1" creationId="{3A1AB752-4E18-40AF-82C8-41F6C7D016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2" creationId="{601711B4-0F02-4CA5-BDAF-75079EC1F6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3" creationId="{24A8EE1F-FDDB-41DC-AAFE-8B09CDC3A9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4" creationId="{B2308BBE-B9B6-4D4C-8680-98400406B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5" creationId="{EB421751-F056-40E4-AF08-ED262BE063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6" creationId="{8ECF04A4-4C97-4F89-BC48-98EAFEA67B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7" creationId="{588300F6-B9D5-43C6-B233-D7C81A80E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49" creationId="{28C92161-4329-486F-AB5C-225CE4C2B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0" creationId="{FA1710EF-256B-4445-8BBD-4EB586D289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1" creationId="{C89EFF3A-16C3-4905-A7F1-808064478B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2" creationId="{03CDC825-993A-4358-B68E-5F82D25A4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3" creationId="{EBD1137C-D9F2-431F-917A-C4A66FE72E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4" creationId="{5D9D5690-B01F-405E-B1A3-224BA379BB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5" creationId="{1648B5BC-FCFA-4E3E-A3A3-736E845C4F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6" creationId="{22BF6072-5796-4BF5-8426-7AF1F5276D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7" creationId="{4CA4EA3E-57B1-4DD5-A7E4-7D135C18C7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8" creationId="{4037A00D-471B-41B1-8077-C3A04932D9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59" creationId="{7CAFAA4E-E9BE-41DA-A9D3-F0ACF53FB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0" creationId="{22E088B1-8602-4C6E-85A1-3861DDC65F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1" creationId="{91EC8A2D-0A3B-45C5-9DAA-FFA7C4A408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2" creationId="{9D88456A-4636-48B7-9CE9-6DEA6CFCE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3" creationId="{94D7CB39-3178-4893-82FB-62ACBBB01F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4" creationId="{A50C4FC5-10EE-472A-95B6-3FE055DCD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6" creationId="{9B8735A0-3A6E-4CE9-A4D8-F55BE621E2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7" creationId="{98C3454F-B230-4A48-B112-D193619BDF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8" creationId="{83C70E30-5FE1-4217-BCD5-645791B3F2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69" creationId="{33C0A9B2-5665-4BE0-86BD-A21FBDDB89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0" creationId="{AB5C9AA0-9607-43A9-9725-149F3D10A9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1" creationId="{9F26D9D6-1F64-4139-A274-0682F138D6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2" creationId="{66605ECF-C7A9-41CA-9B25-CE908873DA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3" creationId="{24C262FC-37C1-43B1-BE2A-2DA30B0123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4" creationId="{0BEBA377-E97B-43E2-8222-4F47A0B258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5" creationId="{8B069814-00C9-44ED-8CD8-18EF60C78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6" creationId="{58B49E79-AFBF-4B08-8FB7-574C3636E3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7" creationId="{0A6DF8B9-6D19-4DE7-9E78-A4FC1DA5D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8" creationId="{3C5D6970-6FE9-4F71-9091-DC8C2B6C57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79" creationId="{E4F14AFC-481C-4C0E-A468-F9A28E60C5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0" creationId="{E2109F8F-331B-48CB-9EEC-5785CEA405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1" creationId="{11FF7073-E571-48AF-B7EC-23F5D4DA14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2" creationId="{E0141452-03F8-4C09-9A17-19FAF584A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3" creationId="{6097889D-1CEA-4E6C-8822-BF17C5BCB9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4" creationId="{819451E8-F97C-48EE-87E2-91BCD42D22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5" creationId="{FB33FC6C-C369-446C-AE90-978464FF6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6" creationId="{63C229AD-6178-44D1-8809-F188C12BE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7" creationId="{7701BB15-F8AF-4CAA-A885-1279982A19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8" creationId="{E1012346-5B1A-4E16-98E3-36B0A330C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89" creationId="{5D4BBD40-6874-4D5D-9CC6-CCB35734F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0" creationId="{8EEAD955-F026-4657-8C68-97717216CD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1" creationId="{9A4C03D0-D65B-4A69-9CCE-563C53AEFC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2" creationId="{3598D770-8D94-4593-832E-FEB52ED127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4" creationId="{41B7AEB7-635D-4E70-9C84-2151A3CAEB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5" creationId="{FD8145C9-10FC-4E2D-B456-B3E095CE4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6" creationId="{94FEA944-0A4B-4EA1-999F-7B67F5BDD4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7" creationId="{E503A9CB-C55C-45E6-819B-8304F9BA2D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8" creationId="{F172C52D-08BE-4FE0-9EE9-E54A1919E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399" creationId="{FFA0E510-22DA-42ED-9B9B-3CC59F7BFB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0" creationId="{36995CFF-5A4F-424F-A848-0CD522D44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1" creationId="{EE59CD25-7173-4C36-9084-46FBA3D9A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2" creationId="{7DA4F588-BA78-4A23-BEF1-76FAF902F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3" creationId="{967BB763-12B1-4388-916B-E3F6E90A9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4" creationId="{ABC31C56-9E78-43B0-9F12-CA83D3735D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5" creationId="{529566E5-CE33-4507-BB81-47FE495F49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6" creationId="{EA7838B6-927E-40C2-818A-9E211521D1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7" creationId="{95D622DC-955A-4C7B-8E72-FCCE24B72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8" creationId="{B4D1E5D8-F6D3-4AFD-990A-DF7537B4D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09" creationId="{89700958-147C-453E-8639-26C1948B8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0" creationId="{2CF39795-3E23-4D4F-BC3B-4B5BE79F48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1" creationId="{FCAD699D-9483-49FC-8CC9-403CFFFC47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2" creationId="{539FD02E-0098-46DE-A5F1-5B1CF807F0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3" creationId="{6FDADC25-9020-439A-8AC2-3AC5695AE8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4" creationId="{8089AAD7-1413-4DF9-BAE7-3F8A3CA7F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5" creationId="{DB7363D3-44E0-4715-B75F-08F2B2E87E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7" creationId="{B9A063A2-C427-4360-8998-DDDD2E8C3A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8" creationId="{72D037BC-B5F2-451B-BEF9-CCAD47D744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19" creationId="{2EA8E8CD-93B6-4F68-ADA4-7522E2B6E6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0" creationId="{A688CC94-46CC-4A61-9FD8-1D519A78B2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1" creationId="{7FB6AF77-F71F-4680-83F9-4C92AA587C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2" creationId="{48ED367C-5082-4106-80EF-B18BE3344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3" creationId="{9D14C822-B69C-4235-ABDF-30D835F64D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4" creationId="{F654999A-C659-4AA7-AA18-627A733451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5" creationId="{62405BA5-66C3-47D7-AD55-6969BFE1B1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6" creationId="{7E3BAB05-E183-4903-812C-CA4783878E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7" creationId="{F16C8A46-89F7-4F2A-BA8B-308E136B6C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8" creationId="{130A9780-476A-4F96-AEC0-D1873E0704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29" creationId="{B7982227-2499-45BB-BC46-835EDCBB50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0" creationId="{35BA7D34-DDD7-4D7B-988D-E3B3BAFB26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1" creationId="{3F704250-F580-4F00-ABBF-435CE18BDE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2" creationId="{C3939438-3FF7-4556-A6DA-E23B1D153C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3" creationId="{B5769572-C39F-457F-903D-CFF81C5C6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4" creationId="{A7E70182-E531-418C-9E37-E831A24BBB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5" creationId="{D9C7B929-9CE6-446E-8B37-3406E8D00B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6" creationId="{E195DEB6-29DC-4560-9168-42F12271F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7" creationId="{5259B5AE-2F6F-4095-BEAE-BFFFAFD0CF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8" creationId="{06C1AA89-380E-473B-B83A-7ACC7447AC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39" creationId="{EEA1B180-CA17-4433-A56C-7821CF69FA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0" creationId="{382588C4-F6C8-41BE-9FAA-D2117E2AFE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1" creationId="{0C46C798-4015-45B2-8EB5-DBEEC04503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2" creationId="{E41CE45A-62F1-4580-81C2-97FAE9245F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3" creationId="{7F2AA141-5451-45DA-9896-5158FFC53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4" creationId="{B744CDAF-E353-455A-845C-D0403B9141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5" creationId="{BCB09DD0-4D35-45A2-A9DC-5E5E086E09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6" creationId="{CFC0DA78-F4D4-4DA0-BDA2-93BC08B46B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8" creationId="{10B9E73D-56FE-41C9-95F9-736BE8495D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49" creationId="{9D705555-28C8-49CB-BAC2-DC1D8231C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0" creationId="{D81C5E4D-325F-4768-9225-208CC8F3B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1" creationId="{8767AEF7-AC58-4C1E-B23A-73D094BC4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2" creationId="{65A65CD5-5C2D-4DC9-82F0-AB4DC7D51D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3" creationId="{6E411FE4-81F9-4AE8-B408-6DE0B7ACBE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4" creationId="{2553B34F-DA68-4829-B878-228C2A9FC2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5" creationId="{A7417D99-1FD1-439D-A14E-1C83FBCE0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6" creationId="{F0EF9721-9E33-492B-A168-34ECEA0D22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7" creationId="{3DB610B1-917A-43EE-B066-4297845653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8" creationId="{4A6F1A6A-AE77-4CE3-A48A-E0F8C49914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59" creationId="{4C1C3976-2B73-4890-93D1-BB134FB49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0" creationId="{1044A542-D430-438B-BB51-F81995248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1" creationId="{092C8834-1876-40E5-AD97-6380E72567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3" creationId="{22AB448D-7A86-4FF6-8621-F65A91C666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4" creationId="{2CD3DE47-B7FC-4BEE-8144-ECB8F2BE46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5" creationId="{325C0A4D-2228-4D9A-9F3E-28E4BDB0C7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6" creationId="{E7C3037F-FF83-4D5E-8F89-46ABB1CA70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7" creationId="{152573EB-79A4-4A68-9846-F9007D6A82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8" creationId="{8E49D4DC-3476-4AE4-9018-970CE98FE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69" creationId="{6995695D-3DBB-4AE6-AA4C-8612475CE2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0" creationId="{37EA2504-98C0-4F29-871D-FC2F73E591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1" creationId="{A62109ED-6764-47DF-930A-AA71F3271B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2" creationId="{3F6D2D88-014A-4512-8252-14BB2ACFC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4" creationId="{AC806061-D224-4239-865D-E56889E80D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5" creationId="{B90F4DEF-3432-48BC-80CB-64AE873CC5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6" creationId="{509FF261-5006-42C1-921E-8DB7323EFD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7" creationId="{11727386-6944-4234-A164-DDA81BF78D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8" creationId="{B3AB4913-90BB-457C-B973-0E78EC1381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79" creationId="{AD78FBF6-A478-400E-A44B-F160D4ECB2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0" creationId="{969015A9-0D97-460A-B575-7F1DBE3FAF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1" creationId="{D6AD523D-95BD-42C7-86DB-10F4729024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2" creationId="{807BAA5A-A9E8-489D-83FD-522EC11990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3" creationId="{C71DFAF9-74B0-4144-80F4-04E6E71B8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4" creationId="{2D735D58-ECDD-4BF6-BBDA-4A51D4F7E7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5" creationId="{BB0A5BF2-7BBA-4E9F-AB9E-1598B07EF8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6" creationId="{FE603B89-A067-488B-8AFE-BDE8FD512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7" creationId="{3AE1FA6C-E5A5-41DE-B5DF-1AC9CE802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8" creationId="{91F252C0-52FB-4D4B-9CCB-AB3696FE1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89" creationId="{F8D4686A-E2FB-45C1-A915-9D4F1EC6B1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0" creationId="{BF253222-8396-4D3E-BBEA-96A7D0E39A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2" creationId="{AEDEAF3D-69F5-46C8-9715-6EC3E4443D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3" creationId="{79F8F677-4E39-4C41-A937-575C6FF182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4" creationId="{C957BECB-88C5-4C05-A3ED-08CD4D02B7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5" creationId="{E176E1A5-E0AE-4579-B858-112D3A89FE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6" creationId="{AA62B83E-6F0A-483E-85F5-3A25EA784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7" creationId="{54669F6B-F34A-4A00-880F-3E5D42DCF5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8" creationId="{3AE1C9F2-E93B-4569-B338-7021E7FF58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499" creationId="{49C4A897-7DF1-40A5-8EDC-7C2B94DB0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0" creationId="{D176E6DA-BBC6-4B15-A3A6-02EB311E0A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1" creationId="{6A6611CA-6660-4A7F-B1E9-9D8425C788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2" creationId="{48C7B3CE-433B-4550-97C4-8C77979CC1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3" creationId="{31402898-A6AA-4B16-B8B4-0218F97D2D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4" creationId="{0BB768DB-A067-40A2-B735-EB6CED84FF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5" creationId="{C972B256-D87E-46AC-BD2B-734D2C05F8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6" creationId="{1A6D4B60-2715-49AA-A307-136EE52197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7" creationId="{176594A9-1C10-45B7-8E68-D3197055C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8" creationId="{D3943515-6C27-4E73-BDDA-B0AD51ADF9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09" creationId="{7115A460-79B0-4A2E-83E2-6181E5F499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0" creationId="{FF975F65-6446-4D88-815B-87F8F11ED7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1" creationId="{122540C8-6441-4AEE-9CD2-51051C9D96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2" creationId="{86D2E1EE-5758-45EF-A73B-9861F912F9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3" creationId="{3090A218-6C11-47E9-8440-DB98981B16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4" creationId="{837E7D6A-3760-4F29-AD5E-4DCB0EBCAA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5" creationId="{CC8FCE96-7C94-4312-873A-F03B04B42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6" creationId="{9EC13EFD-D651-4221-9601-DE9664B1B8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7" creationId="{4E84EEAD-892D-4DBF-8752-41919C5EBD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19" creationId="{085B7A4D-51E0-444B-A05E-69DFD7A80E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0" creationId="{EFF88AC0-FEED-4632-8AB3-15429D04C8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1" creationId="{94F6BE0D-0842-46BB-AF7F-2633182B11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2" creationId="{E6E83833-89EC-4AAA-8822-D4A03C0D2A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3" creationId="{22C69152-47C5-4C34-A185-AC53ECDA55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4" creationId="{28FA595C-6311-465A-9DD7-A7F2F790AC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5" creationId="{0C4E19C6-7E63-4A3A-9796-A831A49414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6" creationId="{C8C3E76E-4D23-4D0D-BD38-15B32CE259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7" creationId="{C4583CD3-3655-4E15-AAD1-5A315D9EA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8" creationId="{1686887E-538F-486E-9D10-5DC447D30D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29" creationId="{D7736366-5B52-427D-A2C5-3ECD261229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0" creationId="{50509DE2-F53D-47F0-9E38-9BEF77D0BE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1" creationId="{CAEF9E29-D5DE-4B12-AF74-90C3051AD0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2" creationId="{D4586917-5543-4B0C-AECB-EBA206E6F8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3" creationId="{6EF6BEE9-8B7E-4340-BCD2-B6AB3C5E0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4" creationId="{63FFF5EB-3734-48EA-BA4E-C0E09BF4FB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5" creationId="{F1F74A77-2028-4974-BB76-547A9AFB3D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6" creationId="{ECC41607-3E26-402A-9A32-8EF80E99A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7" creationId="{18BA204F-2C33-44BA-9101-E57262F262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8" creationId="{2586A0AC-8CCB-4C13-85A1-9A511A4B03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39" creationId="{2DAF2453-E2A8-4CB8-A0DF-BE65433C96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0" creationId="{C166A7E9-AF35-4101-97DD-EF6C2F616E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1" creationId="{A5236C5D-A0EF-47B7-953C-871F7CE30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2" creationId="{DA5DF1BD-BCFD-4891-B5D3-52D5D95F59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3" creationId="{9E6BDBA1-F3CA-4A78-85D0-29AA3B103B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4" creationId="{FC3039E8-9099-4143-96A1-E57A8B764D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5" creationId="{26A56ACC-8CF4-4640-8B4E-6290AFBD0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6" creationId="{56FC2218-FFCA-45F5-A73E-A949C9857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7" creationId="{0599599E-79CC-4838-A239-C6BBB52BFB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48" creationId="{37778353-7F36-4972-A022-8489F5BD7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0" creationId="{F29C7DA9-0083-4F0C-A8BD-3A168A5644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1" creationId="{D5EB65D8-9305-4310-A61D-25F9CE44ED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2" creationId="{94E2BB79-398C-4D13-9FDC-08408392AB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3" creationId="{CCE38BF0-4406-4874-A4D6-892534DE0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4" creationId="{21A3CA7D-7813-421A-9C3B-2D97A33CAA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5" creationId="{C5C7F17E-8AB4-4A35-8C84-9393118E71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7" creationId="{2F6A510E-D518-4F85-819C-567040BC65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8" creationId="{8B21B723-DD69-4D53-B15B-930607E986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59" creationId="{EC86BC0D-706B-4F67-BB72-CDED4A6891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0" creationId="{74C0DF46-9877-4E8B-9F28-483BCC2760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1" creationId="{77EF37D2-553A-4748-9C91-63E46C70AB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2" creationId="{CD673334-3D16-49D6-8AFC-D2C69E4755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3" creationId="{39E2F83F-ACA2-41FD-8688-2AA5F5B23A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4" creationId="{4096C45C-C951-4851-AD2B-7C85FFE923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5" creationId="{BADA8F16-E8F2-4A2D-8DD8-E485D4CC51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6" creationId="{86555F3D-3481-4873-8242-36315D12B1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7" creationId="{0D53B8A9-D9B6-4805-BAA3-C0795A959C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8" creationId="{95F45504-B3E2-4E9A-AA36-BA05F65FA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69" creationId="{B211647B-1E2E-4C4F-AACE-26D297635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0" creationId="{4E51059C-FDF7-46FC-AC2D-2B772C5A56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1" creationId="{91380D36-B795-481E-9186-8EDD0C780D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2" creationId="{3DC28E4E-86AE-4BB2-9CBD-9AB3CC1773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3" creationId="{E1AB3252-152B-4FD2-BB31-94501E4805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4" creationId="{FE3322C5-525D-4D97-B407-390F7EAD1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5" creationId="{77E0DE0C-AF8D-41A1-B708-FB1B47077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6" creationId="{4B9F37D5-76EA-4AEC-BC5B-CBE7CF65E2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8" creationId="{8BC3E89C-18C5-40A1-8C72-047D9DD80E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79" creationId="{C0E13185-785D-4A32-B720-17772F034E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0" creationId="{4A7E09CF-940F-4DAB-8099-0A39E15E7F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1" creationId="{F4438EA3-E9BA-40C1-BFC1-FF421A3D20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2" creationId="{841BE17F-D58F-4693-B70D-D2D449CE16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3" creationId="{1CABC91A-CF82-4CC0-90F0-F5519FA6E3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4" creationId="{E0AB62AA-2812-4F82-9493-F965F5EDED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5" creationId="{EB1CF072-5088-43D1-84FD-215CAAC48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6" creationId="{E6A30369-5EF0-4F5D-8EAE-DCEF015D0C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7" creationId="{6C748FCD-DD2B-4F83-98F7-31DD008CB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8" creationId="{CDCCBE60-9748-494D-816E-3FCAE83B0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89" creationId="{2B961AB5-51ED-44E2-8377-68A7BB9B16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0" creationId="{116E951B-C38D-42E3-919D-9989D69F1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1" creationId="{0226EB9A-587B-4BB6-950E-54202E48E3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2" creationId="{0E513AFF-5BC1-47BD-8C38-7D6C43AE82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3" creationId="{0DF0CA67-2511-4655-A09C-41208DDB46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5" creationId="{2C2C7105-96D2-42F7-ADD4-6E5850BF91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6" creationId="{B7D49293-FA75-4879-9331-973E227E18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7" creationId="{AF075E58-9339-483B-9F52-9785EB072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8" creationId="{BE5A0D6E-ED8D-4B67-BD72-BF1CCC6560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599" creationId="{196A1D0B-B97E-43D6-AC34-9F9CB09C68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0" creationId="{13BD1F0D-10B5-4163-861C-AA7ABA2DC6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1" creationId="{EC0487B9-3FF6-47BE-B368-94B27B5E7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2" creationId="{C61FF2AD-DF85-47E1-AB3B-AF06B1A996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3" creationId="{2E837EDB-9828-4987-9707-DCD6D4D8B3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5" creationId="{D3136454-6F74-4D46-A1EA-050075AFD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6" creationId="{877606E8-F9B3-4B8D-80FA-1EBBBBDEC9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7" creationId="{41507825-BDDF-4221-B1B7-3140C508D8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8" creationId="{2DE2C9A7-1EE4-4E45-84B9-C854785C9D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09" creationId="{3007652A-38BD-4EDC-848F-0FDACABA74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0" creationId="{627DAE77-D0F9-4C3E-9258-D7D49896E4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1" creationId="{D184C446-81C2-4B44-AEEB-587CAB829E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2" creationId="{E4C772D5-26D0-4834-B713-AEA17A5869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3" creationId="{B0C7E818-6E10-462A-92F0-D42BC8125E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4" creationId="{CEE1E4D8-C1A0-41A8-AA1A-AF0322936C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5" creationId="{00CB5EF1-369F-4FD3-903B-7506FDF2D2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6" creationId="{A2E1E370-F475-45DC-A343-150F448ABC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7" creationId="{63D26A7A-8DA8-4103-9463-4E82265A89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8" creationId="{EE36F3A4-4711-4CD3-80E4-9246AC0BE3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19" creationId="{AD6511C5-11B7-4097-A992-DC6A698F5D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0" creationId="{CBE4AB54-62C1-4989-982D-D1EE16DE20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1" creationId="{75C712B4-731B-4988-BF59-9A872412E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2" creationId="{1DF0B03B-5ABD-41D6-AE80-D29DC7D926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3" creationId="{26A1ED16-3448-4AFE-A10F-63DC959D4D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5" creationId="{C8807D5B-572B-4538-A140-E4FA219545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6" creationId="{A2077A5C-D573-447C-B22B-53DBB298F5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7" creationId="{1C0E8FD7-2E66-4731-AF22-4E04756FD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8" creationId="{4808B2B5-8820-434A-879B-8D647F904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29" creationId="{6C09F0C7-224B-4664-A72F-B10C3127DC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0" creationId="{48386B04-698E-4F2B-86AA-322A9394DF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1" creationId="{31463D18-18D3-42D7-A35E-3570BD9A6E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2" creationId="{6B21CB52-1B6F-4E91-A0A8-4CE8F4A363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3" creationId="{C09C24C3-C48C-4CEA-BB53-305BD58A3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4" creationId="{3FD9CEC1-58E7-437A-BA56-E4703CBBDB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5" creationId="{C9C9602B-B2A0-41CD-859A-E0000A5643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6" creationId="{69A41FCB-60F4-4612-A4FF-ECBBBE186A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7" creationId="{66EC3F62-606E-4E34-B7B5-E99697A850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8" creationId="{E1D31CBE-7A1E-4496-9367-B6F28E2215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39" creationId="{FB898E0D-0774-4CB2-B73C-7A2201620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0" creationId="{18610C5B-65E7-426C-89DF-4EB334E0ED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1" creationId="{290A2523-9911-4413-8A8E-42596B8E9B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2" creationId="{00B5E7FA-FC34-4721-B5CE-6B681C0294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3" creationId="{8B02D469-5012-429A-BB7D-34BDB6DC92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5" creationId="{9A8D522D-7F3E-4020-B11F-169BD7A0D5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6" creationId="{0100BABB-7711-4C79-A8DA-0EDD827025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7" creationId="{FA69EA04-0A0B-499F-A1A1-B8BA7D140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8" creationId="{88267724-11BB-402B-ACC4-8F55DFBCF1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49" creationId="{5AE4F2B4-EC8A-4DE9-ABD5-8947ED3E6B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0" creationId="{283605CC-8E9D-42FE-B263-21727C36D0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1" creationId="{114EFD06-EB50-4C92-B601-C2E1A4E9A0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2" creationId="{537ECA01-EEC5-41FD-A735-F311AE680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3" creationId="{C201BDCD-8756-464F-A362-31828C9640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4" creationId="{04BB45BA-3EFD-4C7C-82FA-6837464F9C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6" creationId="{58B47FB5-CE4C-4B81-A5BB-DA65668ADA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7" creationId="{7EA8E017-F8BA-4E16-A881-14330B14EA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8" creationId="{C9A40573-37B3-46AF-A304-8081028D5B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59" creationId="{E97CB202-B90D-4C17-BE0A-DDC494C70A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0" creationId="{0EC9D61E-975A-4F67-BB13-5BE8EAB459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1" creationId="{6E8F7A03-9610-4033-8BF7-C51AA53C68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2" creationId="{548D50DF-08DF-41D3-B96F-24077C3402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3" creationId="{CA33926B-7EC3-4FBE-89E5-80F2FE2426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4" creationId="{1883FC54-936C-496F-AECE-3071CD652E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5" creationId="{F3FA2D08-7E36-4424-A542-26691436D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6" creationId="{6C0D820E-26DC-4E63-8311-2CD65A582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7" creationId="{C2B2571B-609A-400C-B885-6B1FF4DD85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8" creationId="{7B68D2AA-B83D-4951-A9B1-B942151068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69" creationId="{032C9B92-F11C-4CC4-BB75-476E8E9319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0" creationId="{ED68890D-1DE6-4E53-8718-770DFBF68D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1" creationId="{D10778B4-BA7C-475F-A0E2-4AEDD84681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3" creationId="{6E9976A4-993B-49BE-B15E-0CBD6698D1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4" creationId="{29F80A30-97E2-46A0-A7B4-6CA8FD21F9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5" creationId="{4FD88C13-EBE9-41B7-B225-010C1E847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6" creationId="{E79BB67C-7A68-4A4D-B4F1-12884748FC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7" creationId="{9CE059E8-F75D-4AD0-9203-3E64A0A2D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8" creationId="{F8076E6D-24C6-4596-9C70-31B4D14E56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79" creationId="{DEB3B6D1-03EA-4B5C-AAC1-82944F8F40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0" creationId="{9C9FF096-B1D8-481A-984D-7F8447313B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1" creationId="{F46AF97A-AF65-408B-BB79-2C1CE216A2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2" creationId="{3F8DD8E1-4BBF-44E6-98AA-09D1EA2BB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3" creationId="{CAE9195E-5C55-473B-8F68-415C7112E0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4" creationId="{EB1592AD-EAA1-4E2D-9EAB-A6C2511424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5" creationId="{50380660-5BC0-4DB9-A6DF-F45AA356A9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6" creationId="{F573FF7A-8C4A-4515-84B4-27E244275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7" creationId="{8F3FB195-0446-498F-9F3E-7CF693447C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8" creationId="{6021084E-E285-4FA3-BF52-A7A225C7DD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89" creationId="{349C372B-C9D9-421E-9153-0B9BBA9FD4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0" creationId="{30CF38F6-4ECB-4560-A141-5FFA15953A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1" creationId="{FAA0D870-303C-41CD-B930-E4CA2C7B74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2" creationId="{66A56E4E-44D5-4C50-88CE-46E0341DC1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3" creationId="{7E6D5C7F-34AD-4213-A725-C7D0BE25F6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4" creationId="{2DD0643F-D1D4-4499-889C-FB8AC7BB5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5" creationId="{EB1EE1B3-27DC-4B37-AA3F-135E76A3E0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6" creationId="{46A5CD43-44E6-49AB-82FD-6ECC5C09AC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7" creationId="{BE42C87C-1A38-4DC0-8EF8-1D064B29EC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8" creationId="{290E486D-F8D7-4089-BFE3-D1E97641C0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699" creationId="{A06584E2-5FC5-4342-9C97-B31C77A68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0" creationId="{1EB26E28-B2E3-4C6C-85E9-C3838270E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1" creationId="{D454904F-29F2-4A0B-BA9A-042DC2FBE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2" creationId="{B06510CE-B02B-4C11-8E95-EB34B7D46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4" creationId="{008C0279-2379-4EE8-83EF-81B81EDDF8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5" creationId="{82467822-BF53-4463-B8B0-10184E1993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6" creationId="{0A99EA03-8F26-42A5-9987-9B4AF7AA9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7" creationId="{4C9FD887-9A40-4635-948E-019B31A96F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8" creationId="{7384CBA3-5AB2-47F9-8F24-75CAFF4D23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09" creationId="{8C174BF6-BF0D-4188-BDB1-5FF8FC1CC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0" creationId="{CE6C22BF-EB32-4609-B842-A3D0300761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1" creationId="{5E395A4B-9952-4EC2-8A1D-67FADB026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2" creationId="{B93A8081-E958-414F-9351-D865A83B48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3" creationId="{97326F8D-E688-408C-B6FF-76F7928EA6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4" creationId="{459D7457-F89F-439C-A082-4AB9A97289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5" creationId="{51D1346E-1B66-48AF-B647-A7E5F6D4C9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6" creationId="{D6B64C9E-FE07-4809-BF32-1635777378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7" creationId="{E5E19524-AE37-43BE-B886-B931797181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8" creationId="{F70ABBAF-F833-408E-A743-457821A703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19" creationId="{55966324-35AF-4922-BDCD-C0E8D32493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1" creationId="{890E73C5-5E83-4216-8BC9-7E23EBED86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2" creationId="{05A81B3F-A414-498B-A4AF-3EFA151F6D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3" creationId="{DA4055B3-2C4D-4058-AAAC-25688ADCF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4" creationId="{7AE890BD-2AA6-48EB-8666-9CC09CEF57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5" creationId="{064C9715-7E61-46DA-8FAB-7045DD9BAE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6" creationId="{EE33B6D2-5256-4E0A-BA85-BEEB7B4457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7" creationId="{C69A4903-38EE-4086-8DD3-BBB2B2CCAC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8" creationId="{BF7D8780-830E-48D5-BD79-515D1027CF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29" creationId="{CD162375-0184-4AA1-89BC-32B397D46A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0" creationId="{617F11C7-7B99-4CD1-9CF3-A09FFC5C40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1" creationId="{90BFFB77-CD05-4AA1-86AB-0A990B878C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2" creationId="{02CAEB33-9840-4E3F-AA1E-6A5F489A8F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3" creationId="{F0B7087F-D2DC-4654-A032-5E55B48920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4" creationId="{DB88E427-0250-4C1B-AB51-D25FE9B6F5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5" creationId="{AEBF219C-C7A8-4C27-9FA9-835C53AAA8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6" creationId="{CD084902-D6DB-4243-ACAC-2989FFCDE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7" creationId="{D17DFA82-E6C3-4BCB-A042-A92F4F7B20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39" creationId="{C894810B-F38E-4B55-B81E-6AB546C4E7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0" creationId="{2CFBF6B3-2D29-4675-AE7D-6401778F48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1" creationId="{376AC021-1D09-4335-A304-F082906F37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2" creationId="{05F224B5-AE30-41D6-B7DE-1625FC93B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3" creationId="{258A24E3-0388-4CF1-B00F-8317B2D03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4" creationId="{A9DC2ACC-A227-42F5-A900-D89C056B5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5" creationId="{30A4A680-4BFC-4531-881C-172DEA30B0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6" creationId="{ECD63DB8-E578-48F3-B6C2-31BBE9A6C9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7" creationId="{CE42BB05-77B1-4897-8971-C65C237CD1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8" creationId="{7C37CFCE-1C56-4E55-9B41-BA31EE6B92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49" creationId="{94626B98-BC64-4E5A-89C2-52F1B665D7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0" creationId="{8028AC20-574F-424C-A3F7-62FFCDA29F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1" creationId="{1BF1A526-107E-4D74-A581-70145F7BF7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2" creationId="{100E0F54-6940-41DA-B4CD-B62FC512DD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3" creationId="{24326EDC-1B7B-4CDA-B672-05E39E9B20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4" creationId="{8CB678EA-5CD9-4E1A-B563-88DC4DE1A7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5" creationId="{9CE124B2-E712-464F-B1C2-75D97AD8B4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6" creationId="{98A3CBA0-FFF6-4940-AC96-D5D9B26A45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7" creationId="{CA17DDE5-2566-48BC-8F6F-FB5C95A3E0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59" creationId="{FF0DFE0A-580A-4999-893C-5D72D3D4F1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0" creationId="{3183F735-34A1-4EBC-ABD1-35E71B9376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1" creationId="{EC903D56-A959-4D1E-B8A3-E1EC4DD340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2" creationId="{DCAE35CE-3A22-4CCB-9DEF-E9B8C98252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3" creationId="{EA81CA72-A238-4ABF-95FD-BCA355C3DF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4" creationId="{ED20DCC7-9777-4608-884B-0FAE44365C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5" creationId="{4524EF47-019E-4A6F-A947-7FC45C0339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6" creationId="{714719AB-46D4-49DD-91FC-99EC0B7AB2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7" creationId="{5099C0C0-41DC-4541-AD3B-4EB906F575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8" creationId="{DC7D1204-36BD-4ADA-9B35-BBB1A0E00F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69" creationId="{3ACD8084-4156-4E1C-8117-0F4336F27D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0" creationId="{15ED199C-EAE5-44BC-ADD6-E1C1CF8628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1" creationId="{C04C85F0-B9F5-4194-AE57-9D886F730D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2" creationId="{FA2EEE54-7E9F-4226-A719-C06A9D256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3" creationId="{7DF3E3DC-1EAB-4FC0-AB0B-642B09A5AC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4" creationId="{3207F542-B335-4B82-A52A-C797206179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5" creationId="{6A792686-4A0E-4D11-9554-F2D75F41F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6" creationId="{5C364033-1AB9-463F-8C4A-F91DE7811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7" creationId="{28B6623D-8667-47ED-B9E3-6AD2AA5CE4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8" creationId="{168F8B36-0E5D-4274-8376-FB6E8A4C3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79" creationId="{EF5961D9-B946-4C58-A158-EAF22EFD0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1" creationId="{3CC2C934-E638-4A06-B804-280DC2BECD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2" creationId="{10667CE1-C034-4BA9-96F2-50BB3CC0B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3" creationId="{78FC0964-9338-4CBA-82C3-4379DB93F3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4" creationId="{C4A76C1D-BCB4-49D5-AFD1-819BAB6955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5" creationId="{F5B2EA7C-2BCC-4793-AE5E-9D4CEB4D77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6" creationId="{917548FC-AA3F-4FC5-8A3E-D01134624A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7" creationId="{D557212F-8CAA-4E05-A707-0B60DB81AA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8" creationId="{43FB5857-A8FF-4536-8D27-F2F6C8CC3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89" creationId="{D0C6D811-A26E-44DC-941A-84854763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0" creationId="{253A9FF5-E27B-49B4-95AA-1608AC82A4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2" creationId="{61A50C37-E39B-4083-962A-317631E4E3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3" creationId="{A6B7D07E-31B8-4314-81CA-13D6FBEF4D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4" creationId="{0162840A-8BB7-4C70-A716-46E5103304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5" creationId="{32A863FB-AED2-4850-A6ED-A99FE90AC3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6" creationId="{F2D4AB45-95AE-4533-9471-AAA68CA437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7" creationId="{A695E500-315E-44CA-91B8-2636A71409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798" creationId="{8BE0B032-49A3-4BE1-85F5-1EC68E5032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0" creationId="{E4DD6257-EA51-443B-9401-77969525B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1" creationId="{F39E0005-9C51-40D6-9C0F-8F6E09C6AA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2" creationId="{B878AB53-9C35-4CD7-92A8-CA29B309E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3" creationId="{32C987F8-9F57-49B3-9E0C-628A25C07B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4" creationId="{FA2F8F5D-399F-4B5F-842B-0E8F8D369D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5" creationId="{81604392-4183-4670-8BD4-C4D66E474E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6" creationId="{3B8E153E-06E4-406B-B34E-AB1530F141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7" creationId="{E98D749D-B4C4-472D-B72B-594EDC99D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8" creationId="{B177A4AE-DA66-4BE9-A4AF-A1CE6BED41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09" creationId="{7F9B2561-CDB9-433B-8E57-A105A8E5C2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0" creationId="{73FD21EE-6882-442C-AC75-47C89EC11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1" creationId="{BE025309-4B15-4BF6-9923-0FCBCBFC40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2" creationId="{F4DE3301-8727-45FD-BB93-EFB2F7617D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3" creationId="{6A86F852-18F3-4B82-968C-4E8DA2909E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4" creationId="{DC7CFA0E-8D61-41B8-8BF4-47AA36D66F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5" creationId="{5E511347-DEB5-4FEB-84A2-F63879DFA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7" creationId="{3F7F558C-BA19-4CB5-8BC0-FC49BF8041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8" creationId="{A3FB4A1A-2CF9-49A7-A5B4-BABF17C73E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19" creationId="{52D88C0C-5887-4912-BE27-9EB8A5B2F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0" creationId="{5A37CA42-5EF0-4BAB-92E4-11B16F98C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1" creationId="{C642638D-34E5-4E56-A975-8A518AC41A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3" creationId="{2EEF9AB7-5C38-434B-9E39-B4E84BBAC1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4" creationId="{F45AC640-A2A5-435B-BBEC-0718AFDCD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5" creationId="{9FEBA71E-9DC6-42A1-8620-D6CFB8BF79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6" creationId="{EEBCFA75-208D-4586-B35F-2ECED02C0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7" creationId="{F866C8E9-0A4C-465F-B1DF-398CEA4BE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8" creationId="{72FD5A0B-0E16-4D59-A62F-094FD15659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29" creationId="{0E389EEC-E5DB-4207-91D1-6EF4B10D35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0" creationId="{B54F09BE-F2D4-4400-AA76-60D3264AE2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1" creationId="{0180BB16-A044-4BD5-A3F9-BEA6D0DC0E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2" creationId="{96A7EE60-38B6-4B08-BFA7-41FB6F35E8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3" creationId="{64C99B30-7B78-457A-934C-A2638A43F2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4" creationId="{189BB956-04CF-435C-AD69-D2AB7DF225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5" creationId="{BC4D6B9D-534C-4D44-BFF0-DEB36E74D7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6" creationId="{E07CF399-9AF8-4179-8CB1-DACE456ECB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7" creationId="{DE13D631-B7A4-412C-9C6B-F7E6157505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8" creationId="{EBD9EEFC-EB97-4F0D-A2A1-C61A8537C8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39" creationId="{888EFB65-116F-4858-820B-544FA4BE0A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0" creationId="{58B66901-B286-48E7-9F6A-2316C6F433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1" creationId="{FFE1360F-2BB4-4312-BECE-3AB2DFE1A3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2" creationId="{3EF9473A-B080-4F47-A3FA-8B7472F5FB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3" creationId="{E1D5F08A-8B82-4121-A2D6-7C0CC9E69A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4" creationId="{F3BE1805-D843-46CA-9419-E47A11DD8A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5" creationId="{325E8F87-E1C7-410A-89BF-5C9DE1C09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6" creationId="{437A73B5-B8D9-441E-8A88-DD94F8E64C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8" creationId="{BF456DC4-8BE4-437A-9628-E22590473D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49" creationId="{B9B47838-8383-4C3E-8B2A-93ED23D9A3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0" creationId="{950C5EE6-E9CF-49AF-AA9F-6467ED612B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1" creationId="{AD9C7F38-0015-4C48-BE28-C832F873B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2" creationId="{C1AB9F17-BBAC-4EE8-8A5B-4C93C279E0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3" creationId="{86C0FD6C-5CA3-4C9D-A098-194CFC3AB3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4" creationId="{AD0F12E2-63E5-46DD-B42C-E9E3488B2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5" creationId="{9C0774F9-E56C-4204-8E72-A3ED882CB8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7" creationId="{33BB2154-AED3-4516-AAFF-9D3C867CF2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8" creationId="{F22A52B4-A34C-43C3-8015-CD7B00897B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59" creationId="{533CD6AA-0C2C-4B75-9734-C27C988BF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0" creationId="{6BC1C37F-AAF5-4F68-9BF9-9DF8145B53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1" creationId="{C8FE915A-4C60-4948-BA1E-DE85EAC3A3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2" creationId="{1F64F6F2-3349-4A84-A64F-22AB7178E8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3" creationId="{050AAEDC-D3E3-45DD-BDE8-9FE29E0BB6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4" creationId="{A5DB711E-AF98-4E36-ABC0-7403B9AC63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5" creationId="{222E351B-8E19-4D1D-BD03-1926521EB3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6" creationId="{D92D026F-8628-44A2-8ED5-C75966ADCB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8" creationId="{596E9948-65EC-4867-80D4-AA63F7719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69" creationId="{50F195C0-3331-40DE-B91C-BBDADFC667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0" creationId="{9575AEB2-C62B-4266-8C58-26A8D5FE30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1" creationId="{941BE0B8-AEFC-4A74-BEC4-16DC994494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2" creationId="{64E75281-5484-4FDB-9D52-65642EEB0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3" creationId="{1FB3EAC9-3926-45FD-A282-8622381A4F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4" creationId="{4B9CE728-95A0-49B0-B6A1-48ACCF50F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6" creationId="{3299FE14-FFD6-4C4A-B3A8-FFA0326862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7" creationId="{FAB91051-A99B-48C7-A4BD-89BBBB37C5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8" creationId="{DB2C0C62-A5B8-4AE6-8B69-5941F5E92E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79" creationId="{CA508157-220B-4270-A049-A3D5AD0030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0" creationId="{83D6DA6A-5BA2-43CB-8D2F-72DF0E475E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1" creationId="{8253371F-C194-4E58-B113-E21CABF2D7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2" creationId="{7276EC08-8A41-439B-BBAD-A60D9D5A4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3" creationId="{AB2C7695-C80B-490E-AE6B-23AABF2A55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4" creationId="{19309053-19CB-4047-AFF9-A56EF6B3C0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5" creationId="{5FF7BB13-D392-4570-A2A2-F8731A526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6" creationId="{1F8EC0EA-BC72-40C6-92D7-421742391D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7" creationId="{2A6B260F-B051-4079-A1E3-B0CFC6FB9C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8" creationId="{A356F177-9A1A-43A5-859F-778D9417BE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89" creationId="{ED81E9F2-AC09-4A1C-AD33-94E8371EA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0" creationId="{9CE04081-6179-4A56-9D01-9EF75329E0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1" creationId="{6659243B-B97E-4EF5-8564-685F193BE1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2" creationId="{D0A13C35-B946-445B-B7BE-BE6C54F8B2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3" creationId="{FEAA445C-6E5C-4CB1-95B7-4C602D22D5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4" creationId="{82ECFFEC-E689-4888-876E-09F98A0837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5" creationId="{A9715D3F-5258-4725-B4B2-208275CC88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6" creationId="{A118283B-FC70-437F-AB9C-DD0C809805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7" creationId="{D6DD187F-6A2E-45D2-9616-C6B0AB630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8" creationId="{AB4B489B-0166-457E-A0BB-C4498D5AF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899" creationId="{691EFE53-90AD-4CFA-80B7-D3DF862565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0" creationId="{A112E2D8-25FE-4CC5-89A4-5EE938A0D0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1" creationId="{3C3CA800-7641-4BA0-803F-7390DBF8C7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3" creationId="{E5BBCDBE-F4B8-4AD2-83D9-0685127D82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4" creationId="{B6A65CB8-2D0D-42ED-8122-2EF45B993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5" creationId="{1CF95D00-BD55-417B-A309-78C3824FFC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6" creationId="{34856B96-BB24-4D98-82B8-CB58577E33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7" creationId="{AF23FAEE-031B-4FFD-BFF5-478D99056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8" creationId="{465B2E44-EC28-43C5-93F1-4D65F158AE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09" creationId="{67349875-C494-422C-8298-0D58F1B99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0" creationId="{25DEE8A4-62F3-4DA9-8865-1287B34183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1" creationId="{209912B8-75DA-4428-B4A5-466AF026FC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3" creationId="{E6CD969D-2CCF-4720-BD58-941209D518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4" creationId="{51E0C879-F7D6-45A7-AE60-760467697B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5" creationId="{97294607-71BD-44E3-86B5-D2B1160BAF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6" creationId="{BA8CA952-DCF1-44D1-87CF-6A81F12CCB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7" creationId="{A4BB69B0-EC5F-4FE2-80AF-48D1D899A4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8" creationId="{527FBD68-471D-48B0-8106-0899346110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19" creationId="{FFFD9CC1-7FEF-4EF7-ACF8-7A82610253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0" creationId="{C3884DE7-89D6-4BA3-9692-E02642141D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1" creationId="{D2078C75-FDC3-4E09-9338-579FE7F7F5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2" creationId="{70A66EEC-5E18-4F39-AA6D-F1CAB1FAE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3" creationId="{52A3FA0D-052F-43D0-84A1-602D414BAE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4" creationId="{E3CE3219-7E70-4974-B8A3-70333D2608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5" creationId="{29C0E5C9-79C8-4467-9175-ED0F56E313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6" creationId="{FA1B0FF3-47AF-4EDB-ACBF-87D1BF2036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7" creationId="{7E9112B0-BF0B-4EA7-8786-D4CD1BC42D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29" creationId="{4D1405EA-8884-4A16-8C25-B244E66191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0" creationId="{E8145259-12F3-4AE5-95EE-F709A4B156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1" creationId="{2BB57925-EC16-47CF-84D9-7A5B9B243C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2" creationId="{E8F9A157-B71D-4E1D-9631-E4DD5F4BC1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3" creationId="{555B1CD6-1817-45C2-8DD6-5ECF47F2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4" creationId="{1198E2E3-B5A5-42AA-9426-AEC1E2FB67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5" creationId="{42FE2C49-C93D-4F7F-8C52-7ADE4223D5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6" creationId="{94E7086D-96C2-4E49-B12B-A1F587AA68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7" creationId="{2FCC5837-7EC8-4822-8965-3C49DAF543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8" creationId="{692E4B05-1297-4AB9-9735-792E381109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39" creationId="{9C2B0898-5AE1-46C0-8A15-730979B580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0" creationId="{EA9D4C4A-CBA2-4E16-AF3F-C5712EEB9F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1" creationId="{252772F1-61CF-4A49-9A93-511E388AA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2" creationId="{E8AFDF52-C126-453F-94DA-BE8AAFC75C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3" creationId="{D23ACEB4-A595-493B-9A86-C7A1B5028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4" creationId="{4DAE9994-2C00-4D1E-ACE8-168F74AD95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5" creationId="{617DBCAC-4F08-45EE-9A73-06544A1F8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6" creationId="{845DEA03-F180-4304-B898-46C293A586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7" creationId="{EFAEE3F9-22AF-4447-9683-9CDF90D7D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8" creationId="{F0EB67E2-1AF2-4FA2-BBC5-FB7B05948A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49" creationId="{BC723AB5-E1DE-4D07-BA59-AC6E4FAD0B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1" creationId="{BB7562E5-2818-411C-8DBE-36C665CF03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2" creationId="{0C48C280-A2A0-469E-B253-3F95E7586E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3" creationId="{547EE39E-7C14-4136-A96B-4DDFBD96B1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4" creationId="{49CE5053-8696-4D58-940D-F6B419A51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5" creationId="{F5AF8858-C0A5-4223-8C87-1C6AEF164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6" creationId="{F84E9931-67CB-44BC-B8EE-D5B52F7576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7" creationId="{EC9B90CF-F97B-4072-88F8-B044B6029C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8" creationId="{3F897B56-5746-4756-9E4E-1A60FFC8B4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59" creationId="{7D93A510-CD8A-44D2-8E35-951CD1A7D5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0" creationId="{E3569036-986E-421C-9571-69EA957E7E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1" creationId="{97A6E2AA-7D88-4E38-ADB8-6AA417C3E7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2" creationId="{89B38556-DA45-4F99-93FA-791839222A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3" creationId="{C383484E-155F-43F2-9D41-DF38DC769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4" creationId="{BD4A9FDB-1073-4F0B-93D9-6AAD9C3BA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5" creationId="{4F0A81B4-BA1D-4F59-BB4B-2042C0C43C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6" creationId="{071F8640-11B8-4BD9-8D9D-E21D6BE71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8" creationId="{68B51B06-01EE-4515-A1BA-0726281A8F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69" creationId="{F693C4D3-28A2-4DF6-BAAB-D3F75ACF0C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0" creationId="{D106AFA1-BF31-4267-9717-97024DD80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1" creationId="{0B337404-EA0F-4607-A282-A4D6D6952C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2" creationId="{8B035E60-4B8D-4FEB-9835-FEEC1F853D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3" creationId="{994B4231-98E9-4430-AAE7-51A0F2E399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4" creationId="{210BBC8C-5429-4AF0-9431-1EA2C06845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5" creationId="{0FFB80D3-F954-4246-9A4E-9C61E0F6A9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6" creationId="{1682829C-71E5-45CE-B615-9AF686F14D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7" creationId="{C5621083-1D4D-4572-B9A7-744DF50635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8" creationId="{6B458727-DC86-4C5C-AC4D-26A2F37EA3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79" creationId="{EAAA732F-218D-45F1-9E06-44F731AC52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0" creationId="{990CF789-2774-4E97-BE81-603B924CF0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1" creationId="{81B32D8B-2321-40BD-966B-24FD15233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2" creationId="{B3F14298-5654-40DA-853C-A9A1981FBD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3" creationId="{9C3AB6FF-D4FF-4E66-986E-4A844F2656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4" creationId="{6F21D1DB-A88A-4A09-B0AF-9F69E20CC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6" creationId="{0CBF6DEF-CE0A-4921-9BD3-8017E1F365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7" creationId="{20B4E397-8DC4-473E-B05E-F10136AA8F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8" creationId="{D252A8A9-29BF-4A4C-A02C-783B84D585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89" creationId="{64CA1A36-FA3F-4859-BF25-3EA17E8CB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0" creationId="{EE3F2537-379C-4D4B-A76C-64386F38E0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1" creationId="{D8440315-1F45-44CB-A18B-55FB87E22A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2" creationId="{69DEC4AA-3A87-47B6-902E-F38CAAF2F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3" creationId="{3A601A66-0E43-4630-8565-4548ADA33F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4" creationId="{441C807C-7607-4E42-80C2-9C3434024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5" creationId="{F818404B-4387-4F5E-9AAD-6F898F293B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6" creationId="{D7C94F53-4A6F-4674-AEE7-93FE304649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7" creationId="{442CF7B2-F400-4890-BA3B-FE6AEC3E71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8" creationId="{B605E82B-D620-4E99-AF33-A6EE2F84B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1999" creationId="{FF75168B-58E4-411E-AEBD-57351A96E4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0" creationId="{69E7EC17-BE15-4D73-9742-ED216D8B4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1" creationId="{B91932C4-6CDD-4797-9D36-D3C42046CC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2" creationId="{7875A160-9A2C-43CC-A9C6-7ECB5BBB1E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3" creationId="{9EFCA76E-9E58-483D-8425-24D597A32D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4" creationId="{56FF59E3-E162-4962-9306-AF21B87B83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6" creationId="{B14E4778-DBF0-4536-AE77-4538BD129B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7" creationId="{8336D35A-6464-4BE4-8361-BA5815603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8" creationId="{6C5565F9-90D4-47BD-B04F-7C2CB567E2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09" creationId="{85CDE2D5-4290-44D9-B3CB-297C097EDA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0" creationId="{A78DD8E4-C6A9-4205-939B-33CE599A2F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1" creationId="{5149B5AC-E019-4F6C-9170-8D2361359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2" creationId="{C87B2858-529B-481A-92D5-2ECBDE883C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3" creationId="{83CE58E1-C25D-425C-9E16-9826CE67A8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4" creationId="{90D8DD40-0D8B-4CC4-9968-899E2D8840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5" creationId="{61544BEC-DCA2-475E-BF9E-D57D306F7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6" creationId="{4527DF02-B043-4DB6-B0AC-59C2C08A1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7" creationId="{48B7DE78-8F33-491C-83A3-758754A082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8" creationId="{7BF00F2E-56D7-40AF-8F85-8E8A618972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19" creationId="{4B6AA986-9088-4555-A76F-F37527C54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0" creationId="{D980E507-75AA-4548-B4D9-F635837F3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1" creationId="{659C7843-3E0E-4B2C-BDC3-7FF6C99003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2" creationId="{DC28ED06-DC04-45FF-A82D-C57395BD69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3" creationId="{03BB3A0F-04D0-4ABB-858A-8114FF96C3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4" creationId="{5F237466-DCDA-46AF-BD7B-81560C228E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5" creationId="{D585D14D-6D79-46E9-A9CA-98B71C10F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6" creationId="{7878926F-6EE2-4504-A0CE-589A8E3761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8" creationId="{40E4131A-5E6D-414B-A55F-1B3120F00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29" creationId="{98793476-6E82-41BA-A7C6-C9383391CE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0" creationId="{3F3FDF81-CE65-4F76-8FFD-C56D2234D4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1" creationId="{98ECC9D5-A3CE-4670-95CD-DA76DEFEE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2" creationId="{B30B7416-207E-4EEA-B4F0-D7160971DD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3" creationId="{852375D9-7DED-4A05-971F-6E506B999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4" creationId="{9AB382DC-4F97-4D6A-A6A4-54ACD765D7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5" creationId="{6F28F16F-F54A-43E7-8C84-0E6F98AEC2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6" creationId="{2A32B9BD-23E9-45EB-A8D7-ADC4C61BA8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7" creationId="{F68DBAD6-26AB-472B-A91D-9E7D5EB2B5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8" creationId="{88F1AE86-F7A9-45AC-8AA1-D637C4FE78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39" creationId="{7B6DC8F5-5228-4E7A-BC43-3AE187620C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0" creationId="{DB31B834-A6FE-4E77-B8BC-E61A7344E6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1" creationId="{34955997-9EE7-44F6-BBF9-157AA1BC99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2" creationId="{24888A28-A987-4EE1-8863-425AC23E5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3" creationId="{CE1B1312-0052-4FA3-B3A7-5DDC854FC2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4" creationId="{8E71E87B-48D8-4CE8-82FB-0545681A48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5" creationId="{78F76C88-AF78-4EEB-805B-4CC4AE067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6" creationId="{C14E556F-E4BD-4AEE-9895-B4BE47F1CB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7" creationId="{273573BF-2607-4C9B-838A-8301E7F279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8" creationId="{899F0D62-FDE8-4BF2-B841-843E7E8A55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49" creationId="{C1420F9C-8699-46FD-9B0A-FFB53B134D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0" creationId="{3E02728E-B47C-46F4-8BEC-77D9BF6CF0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1" creationId="{2A9989CD-8E55-46CB-B8D0-0724C1E217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2" creationId="{8DB0A99A-5678-4E96-9191-8DEEE6D3F4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3" creationId="{29F1C88D-52CC-4E68-9824-779A4B5E6C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4" creationId="{4D4E2107-9901-45CD-8EC3-A83C01143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5" creationId="{44542A83-90D7-4378-A087-25349DF948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6" creationId="{74B91823-8230-49C7-951A-DE73D1144E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7" creationId="{82DB1A50-AA46-4319-9ECB-90A6B59CCB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59" creationId="{4B95CA57-0548-4119-923E-743315B463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0" creationId="{7C606B92-38ED-43B2-85AE-2441AA6A15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1" creationId="{F8CC8ED4-5D6F-492C-8C7C-0734C1FC9A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2" creationId="{833BE525-3AEE-444F-80DA-0D60E1146C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3" creationId="{1A305744-0C68-42EF-87AD-D3BF7D2FCC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4" creationId="{0DADD41C-927C-4748-9927-36665CB85A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5" creationId="{033FD590-DB8C-4FEF-9F01-F639A97824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6" creationId="{E0DBBA24-5D15-43E5-B74A-F79FCA505A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7" creationId="{4FA70137-A4BE-4CD7-B487-BF2B1878D9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8" creationId="{B445AF4C-A976-40C7-A65E-5FF6BC2D2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69" creationId="{617C2F8C-6351-437F-B2F4-31BDCC1B90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1" creationId="{711684F8-5615-4EED-8A53-442A39A15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2" creationId="{6F34802A-32D1-4625-A02B-7EA807CD5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3" creationId="{38450FC2-C51C-4746-A4CD-4EE4F6ED80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4" creationId="{D66DD468-79B9-49D7-8D93-4B508437F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5" creationId="{1E71A79E-202C-4829-B087-77B2459A28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6" creationId="{18A5F7C8-8783-4C6B-A62B-54288B4A74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7" creationId="{5A9C3762-67D2-427F-89D1-EE7C7D267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78" creationId="{0BEC4AB4-6041-4978-9B9C-FC7ED72C40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0" creationId="{4A9D6834-B03F-4110-B583-986308A3A7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1" creationId="{43217FFA-75FA-463B-99FF-E394CF8904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2" creationId="{15C94BFB-E300-4025-96B2-935BD2570C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3" creationId="{08F0FAB3-3D36-4BEC-9CB9-40DE0AE9A0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4" creationId="{B1D41583-FBC0-41CB-84F1-59CF2E7F00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5" creationId="{B5DC7353-A742-4AF4-9662-1DBF6B38AC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6" creationId="{35A61ABC-F0CB-418F-B87E-85FE3A4A57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7" creationId="{A3D244DD-F621-437A-A001-E3D0DA29CF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8" creationId="{9E648BD8-355F-40AA-9B42-C02A6D0B95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89" creationId="{05AC256D-BF09-4290-9185-F77325CB71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0" creationId="{EDE6B79B-63A7-40C1-A13C-A0058D1E5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1" creationId="{F91BDCF5-90FD-4F90-BEBF-84F61B775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2" creationId="{661A75CF-7EDA-4B79-8556-A677263604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3" creationId="{98522741-C133-4776-A415-396A14CACD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4" creationId="{79D5E15B-70E6-4D2B-8D16-C77A33D641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5" creationId="{F8AE356A-97B0-45D1-8642-5911618CF4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6" creationId="{1100C353-5136-4E48-A916-F73A49D70E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7" creationId="{233A84AA-7E0C-4DCE-BFEC-1779A3E75E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099" creationId="{93D9D215-F26A-4F1B-8606-029594D1D5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0" creationId="{DD0DCAB2-B51F-4B65-B8B2-4FFAA1694B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1" creationId="{0216F9F2-047C-4352-A1C0-BD1A929E95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2" creationId="{A921ABFE-390F-48CF-92F4-369265093E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3" creationId="{AE6F563C-B163-4224-B70E-BEF41EFD6A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4" creationId="{9027FF86-6911-4637-994F-4A9685EF2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6" creationId="{31006591-08AF-4A68-9491-9A56C89D71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7" creationId="{CCC9822F-0CBE-4DD2-930A-4FF2C979E4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8" creationId="{7D16BDC9-FCF3-4D26-BAF9-7D0B59C6BA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09" creationId="{E43BCFBB-33D9-413E-8570-188104DEE9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0" creationId="{68E2C787-F1A7-4CED-A325-8DC89CA814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1" creationId="{A5C547CD-BC83-4A25-9B5C-97C1F92FDF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2" creationId="{57179A7D-01C3-4707-B70A-BB85462AF6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3" creationId="{0FC52506-3FB0-41B1-86C1-6F3D16F633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4" creationId="{2E6CF9DF-AEA4-4561-B397-9E4B8AA5A6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5" creationId="{BCD01AA8-9FF2-47E5-B75B-FCFFBD7D96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6" creationId="{C6F7187D-FF01-48C9-8E7E-106B02461D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7" creationId="{54581A66-913E-46C8-B77B-13C58831F1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8" creationId="{33520A50-CD3B-4A54-A50F-988A0450A1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19" creationId="{C011838F-7351-49ED-866B-B432F12BE0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0" creationId="{5AC6048D-219E-49B5-9F01-C81B188583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1" creationId="{D4C68E63-D0B6-4919-9A5F-0D34DE948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2" creationId="{A306E548-1CDD-4934-9A35-6D45DAA64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3" creationId="{83446116-492C-4CAB-8317-46AD5752AF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4" creationId="{34B99736-2679-4D09-9553-B304759092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6" creationId="{51218C89-0BE9-493F-919D-51E3675B3A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7" creationId="{92543099-8B2D-4C74-82E9-9B59454C44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8" creationId="{7EDF0A31-7A26-4FFD-B5BB-3B8CFC5F5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29" creationId="{BA7949E4-AF84-4B63-AC26-8C6A847C9F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0" creationId="{93C57E8C-4981-4D1A-844A-F7E40CEF23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1" creationId="{AE2F7EC0-0FC1-4601-B31A-6B2A36C254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3" creationId="{84C2B30E-EB4F-4655-8590-D5E8A708E9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4" creationId="{677489CF-8CF3-42E3-A652-3E7E1AD73C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5" creationId="{CBAD83C6-A99C-4769-9407-EBF37E8567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6" creationId="{F31F08FD-C8F0-454F-AC1B-65CBFF28A2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7" creationId="{86CE5D98-A769-426D-8205-8AE811452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8" creationId="{F6707B79-9362-4B1B-9BD1-7385BA7DBB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39" creationId="{074F1872-5034-4297-9A4C-B2C2643B8B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0" creationId="{7DF28235-1678-4F97-B2CA-A00D321EA6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2" creationId="{3A660FBC-DF4C-4396-85EA-68EA59CDA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3" creationId="{69A40315-2688-4D65-8545-C08765226C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4" creationId="{06AF6356-45A5-4DCD-A64F-D04F04E5C1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5" creationId="{F9CAF844-3C96-412E-B05B-0A9CC963F2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6" creationId="{78EF3E0B-F93D-457A-BA35-D08D30B267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7" creationId="{034B194E-0E80-40F6-B54E-C766185DBB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8" creationId="{A1167581-0843-42E7-BF5D-A2D609979D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49" creationId="{9C9A3475-D0A3-41CD-9D63-8D880D1612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0" creationId="{ACF4C080-AA3F-4B19-92D0-B6D899432F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1" creationId="{4D4ABB5C-2ED1-4BCE-8B75-C4EDA789E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3" creationId="{DC630FBC-B2D8-4A6E-BB1D-BBC6B9900F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4" creationId="{8BA1E054-393F-45EA-B921-05E0539A1F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5" creationId="{ED4F2B99-553E-4B66-81F4-CA490025AA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6" creationId="{1A751B04-21F9-4764-A3EE-697825F036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7" creationId="{D1DEB8F2-59AB-4948-AA07-3BFCA795E2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8" creationId="{656A8844-E176-4D48-8C4F-D8C3A6B80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59" creationId="{AD5286BC-DFCE-4829-8DE3-E897D22EEF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0" creationId="{E32F5ED1-E0F6-4640-8900-E73037AF1B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1" creationId="{ADBA1231-5558-40BD-9DBC-2445E1B21F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2" creationId="{C5273D89-57F6-4465-B80D-2D1056EB4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3" creationId="{C41A01DA-9EBF-497B-8E4A-AA91730726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4" creationId="{4E25296A-BA24-4B26-A762-83FD837D74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6" creationId="{D14C71F7-12A3-435D-970F-0AF2953CA6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7" creationId="{0214CAB5-5CF9-4C4F-8027-2296A49A6B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8" creationId="{0FD96349-F327-43D4-AA75-9ECDE4E5E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69" creationId="{659EB311-AD23-46D5-8DA7-2F71B2A65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0" creationId="{09C2C2F6-21D9-435E-BD54-64B704E0C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1" creationId="{2DFA168C-EDD2-4BCF-B400-7962A4B3AE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2" creationId="{AFED5DBF-C997-4F90-92B9-303821656A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3" creationId="{3BCD247D-D55C-40EC-AD53-6FF479FD9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4" creationId="{9F57F042-B267-49BB-9E39-826C67B809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5" creationId="{07DF3C4A-52D6-4485-A4B3-0A975842AF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6" creationId="{98C09A4B-5C42-40CE-A8B9-CA18995947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7" creationId="{1BE78261-BE1E-46F5-B83A-7902FACDCD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8" creationId="{D61B98D1-19F9-46C0-B2DC-3B23BDA42C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79" creationId="{511DD6C0-CEFB-43DB-A3A1-7F19D111A7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0" creationId="{3783AB57-6622-4D10-A625-F2E9476752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1" creationId="{D55FCDDC-0A3B-4D5A-A72C-5AC9175E48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2" creationId="{BD338A41-82BE-4527-A7C2-108A06210D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3" creationId="{93B4E9AB-D443-4D8D-9A59-1F6751181C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5" creationId="{A56A0411-581F-4AAD-93BB-A105CA6235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6" creationId="{CFBE5B3A-F0CB-4E63-B022-B02E80B882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7" creationId="{F555A78B-F2B6-42E4-820C-CCAFC85F18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8" creationId="{3041251C-5298-4CBE-983A-EC71DE6A0B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89" creationId="{1019A92D-77D0-40A4-872F-41A53A425B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0" creationId="{2D8129FC-DB4F-48B5-A3F6-44B3747DF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2" creationId="{2D3FA711-CE5E-4737-9385-12B05C45B8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3" creationId="{CB0E8ECA-EA1A-4D08-B39F-E9D31808C2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4" creationId="{2F62237A-A81A-41CE-80AC-CE27774100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5" creationId="{314D4C96-BCAC-4EB5-B940-6A2E95B906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6" creationId="{A16B0D86-1EA3-4A68-9D95-E2DCA4CDC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7" creationId="{4D6B4FD0-6963-47F7-8B67-2A71493173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8" creationId="{017EAD46-6318-4CAE-8DE0-BB5CBA1E10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199" creationId="{4EF5246D-61A8-441A-AAC6-73BED56818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0" creationId="{2A41FD17-E205-4D7F-9E6D-07308F663A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1" creationId="{3D4649B7-0DE7-47D8-B01F-40EEA15AEC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2" creationId="{E1567EEF-E669-4CB9-945F-F77634BE4C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3" creationId="{905025F9-DE8C-49B4-9F31-F0592826CC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4" creationId="{7D442E1E-3B8A-4A47-8D71-73C32F7F9D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5" creationId="{698751A2-60C1-4D75-935B-C48C280C3B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6" creationId="{7E4B88AB-B882-479C-B996-0A60BC1D68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7" creationId="{E2062C56-0714-4DEC-A1BE-ACBEF2B2DD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8" creationId="{54B2159C-EEE3-4F9B-91E2-4B504D3AB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09" creationId="{D77CF90D-8358-4B18-8801-CCF8CB4022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0" creationId="{41D58B7B-8F01-413D-A6A0-7A690A7783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1" creationId="{F5C81050-805B-471D-A5FC-680A30D9EB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2" creationId="{CC8E62AE-3BA1-4CDB-A867-CBABBC37CC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3" creationId="{B43CC2D9-0290-44CB-81FD-961C334299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4" creationId="{A30BBF32-1EF3-4334-B7F7-C927A50059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5" creationId="{15827CB2-1381-4FE4-892A-7C6D4CE7C6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6" creationId="{18F05C53-4537-4662-9516-9E7BA20ED9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7" creationId="{BAA9A104-B895-413D-BB8A-1E6055D007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8" creationId="{791DF0A2-9731-466B-AFFA-7EE936CC3F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19" creationId="{5526D671-755D-4FC1-8016-8F21D73CBA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0" creationId="{7C3D4FBF-8147-4DEE-A8C1-E4965D231F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1" creationId="{3FF4EDAE-C74A-49B6-BA23-877BF7A4D1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3" creationId="{89BD8778-4521-43ED-AECB-3656DB759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4" creationId="{12E03ACE-3459-422A-8684-B78648447C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5" creationId="{BCC49A9F-3593-4423-84D9-97C38809F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6" creationId="{3901BED3-DAB2-4BD8-AD47-8F81798A7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7" creationId="{25CD72E9-BFD3-4F6E-A075-2E0F053DD6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8" creationId="{389E950E-FFDE-489B-A9CF-6DE78FAD35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29" creationId="{C8FB8583-B2F2-4AE5-ADB2-CEAD039E9D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0" creationId="{FEA387D0-804A-43A9-BE58-CEFCF8FF75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1" creationId="{42E452F3-5AA5-4172-97E9-FA8DE005F8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2" creationId="{3C9FFFD4-C2CA-480D-8B8A-D04F8D55D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4" creationId="{B54753B9-ED45-477E-B6BB-50B67E3F85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5" creationId="{833F17A4-A98A-4759-96AE-9AAD3F6106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6" creationId="{E4FA475F-5AFA-4978-8EE5-83359A735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7" creationId="{3C31825E-20DF-4D59-90C1-873C9FEE2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8" creationId="{A4EE0088-F949-46BD-AF99-AB14973D39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39" creationId="{B14CF4F1-B697-4FE8-8ECF-F4C950A56F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0" creationId="{FD0037D7-EE44-45BA-859A-B0700896D3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1" creationId="{23D34979-4437-4C4E-A9F4-DE047F4F8B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2" creationId="{82DFEDAF-A552-484E-8570-452F0AB56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3" creationId="{0EEC996B-9465-45B0-8DD2-36A7C9730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4" creationId="{4FAE15B2-8BAD-407D-B7FC-E7E1BC9F43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5" creationId="{6B4B2D84-D3E2-4BF8-90A0-8A69453710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7" creationId="{D32FBEE1-368C-41CA-9142-31A491D30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8" creationId="{1298466C-2BEC-4D3D-9A0F-BBE41D5B1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49" creationId="{FB275F4B-130B-4437-97C4-C4182F6EA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0" creationId="{BE22AFCC-7F33-4E2D-AFED-8A7231329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1" creationId="{45A0DA01-AA69-4199-A44A-A767CA0D5A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2" creationId="{AE9F840A-3FFB-4FD2-B1D5-BD835300CC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3" creationId="{8284ED01-DE1E-4B61-B8E2-D3771A2C6F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4" creationId="{37F37660-5322-498B-B65F-909D8AFA7F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5" creationId="{C5684E60-57A8-474C-B2BB-10797E9BDF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6" creationId="{B21AB1E6-182A-4838-BEE8-81D794E82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7" creationId="{AE613464-9858-45D8-902F-37D1A9B69D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8" creationId="{A966D03D-E4D8-4DB9-B958-9879E5FF6C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59" creationId="{E70A61E7-FC49-4979-97CC-67C5729EAB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0" creationId="{53818C3A-E353-4B61-BB9D-F9C0B4F616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1" creationId="{FEBA9FD0-8AEF-4EE5-9E51-68D39088A1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2" creationId="{0B15E269-197F-47B0-B9A1-CC9225E5A3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3" creationId="{92C2009A-2F89-4D70-BC34-04D3B1407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4" creationId="{1C87DA33-0D42-429F-8244-7CA7016249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5" creationId="{E905411B-E97E-4E2A-9C44-4DF192495A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7" creationId="{A7FC7499-4E39-4536-B308-6107BDE700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8" creationId="{AD56FD54-6E65-4A0A-B45C-C364C8F080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69" creationId="{6E5BF951-D103-410C-A0AC-46941CC625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0" creationId="{4E80CAE2-8558-4F8A-8EC5-3F81F3331A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1" creationId="{A0573F7D-986C-4F67-B3BD-8244F73386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2" creationId="{47B78932-43EF-497A-B3AE-5ACFEEC0A7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3" creationId="{06A4E68A-E9E4-4026-8259-A0799D9C8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4" creationId="{B89A7973-7CAD-499D-9A9E-4240D5087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5" creationId="{1C22774C-71A4-472E-A275-8551283AB6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6" creationId="{A70F26D4-7DF8-46B8-8B46-2B15A8E0FC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7" creationId="{889B2671-8291-4CB3-A170-9E4F5CAF15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78" creationId="{06130D6F-9721-4414-A56D-BCD4D6D985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0" creationId="{EF0DAD1B-07F7-4CC8-90AA-B97F10817F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1" creationId="{BDA720C5-14F7-407E-AFDC-383A879A36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2" creationId="{A7C2C3D2-BB24-4679-B980-3B8413B8E7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3" creationId="{347FB58B-E3B1-436B-A291-3A7C7F6D94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4" creationId="{32B444CD-BB15-4BFE-A532-D1E851A447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5" creationId="{61B0ECFC-E171-498E-BC86-84BF83D073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6" creationId="{6430F668-2EEC-4E81-B8FF-5D460AD157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7" creationId="{78F9E8A8-9C41-498D-8027-9BF71E4661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8" creationId="{9F636C47-92AA-482F-B8D8-0220A6FD9D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89" creationId="{BFC1AA93-2A2E-44F8-B188-F55213EBC8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0" creationId="{5B8A59EF-D642-4CCD-81DF-B20C15822B9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1" creationId="{685E2532-C635-4A2E-9819-69819D35D1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2" creationId="{B9D3288C-4214-4908-9763-509274CB18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4" creationId="{CAED2BD6-1D28-4682-AC1E-59EB30D885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5" creationId="{F69CD5E2-A88C-49A2-A1B7-174378B728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6" creationId="{9501800E-D060-4416-9E9E-43519E8CFF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7" creationId="{5B3BE5DF-FFA8-4304-AF09-5DEBA2877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8" creationId="{17DC4EF8-642B-4AC5-A186-3196A9B1AD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299" creationId="{3F18699C-EB06-4BC9-9356-CD39BCD5B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0" creationId="{D28D7F23-73F9-4FAE-8568-1AFB05D9DF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1" creationId="{4F4FB94D-FA9B-454E-8DB6-619D66590D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2" creationId="{AB92F14E-D7E8-4762-A611-DF008D690A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3" creationId="{D800C419-3176-4D4D-BB0F-AA3B8E3AC7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4" creationId="{580E0593-8B05-4927-83BB-BE23990DD1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5" creationId="{5FEDF884-FCD4-41CD-A6BC-1B96F35319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6" creationId="{23511A05-1AAB-4D31-B14A-BDF5C59786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7" creationId="{5D57C9F5-CFBA-463C-9F72-25F11C3149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8" creationId="{8FF7EF9C-4B10-4A79-995A-B7CD2566DA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09" creationId="{5397031F-2052-4F6F-A173-1528B5708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0" creationId="{0160A171-A9D2-4659-8CC9-1D9BA05FE4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1" creationId="{298EAA20-B510-44A6-80C9-FD34B99AD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3" creationId="{D81EF72D-2805-4288-A474-0A4636B1FE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4" creationId="{070989AC-F1A6-449D-92A5-CC0B0AC5D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5" creationId="{357C80E5-5CDB-4C46-828F-E6E4716EFC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6" creationId="{39448D93-FCB7-47A9-8C69-8AFA14AB80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7" creationId="{F0BACDD4-3027-4CF4-86E7-CAD2BD5844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8" creationId="{AED3D445-D818-4D64-A45C-46B812AF41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19" creationId="{FAA743B1-A877-48F8-87B7-E8F3B745AF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0" creationId="{A9FA43D2-285D-4386-AE4A-C76B39A97E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1" creationId="{B7F59B7D-6B3A-4352-AE64-3DF888F76F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2" creationId="{8C1F3BA2-9400-4F1A-878A-37AE444680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3" creationId="{25104149-A069-440B-8568-E748434E1D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4" creationId="{1F79D07E-8D68-4DBC-9A5D-88CCAA5C8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5" creationId="{694E242C-2925-493E-BB2B-311C4A5FA9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6" creationId="{3C98C57E-DC1D-4BFE-B427-8BDA275C52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7" creationId="{886231C1-8B19-4DFB-85CC-335B5E513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8" creationId="{1DD7B5E5-F2C6-440E-BB31-D0A65A1D83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29" creationId="{40A2958D-D4D7-46A3-8B49-8FF29FA57B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0" creationId="{BEA834D0-B86F-45A9-A209-1E9255195F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1" creationId="{101A59C3-0E40-4ECB-9D88-972F9E4F0C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2" creationId="{BC7F52FE-D43E-4CAD-B6E3-053E59DF3E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3" creationId="{862118B5-F455-45C6-AC24-D490146796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4" creationId="{898C1D80-D7D0-4030-A6D8-DF813356CB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5" creationId="{BCE2D265-8C70-47DD-86CD-95E70550E9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6" creationId="{184CCAF6-9B57-4D3E-A1B5-5C2723F8EE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7" creationId="{83D69A26-0F77-4F8B-AA1A-18EAA2DD0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8" creationId="{3667439A-0B57-4F2F-B7E6-8619DB230D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39" creationId="{4E1CBC32-A12F-4BCA-9E2C-6EC83E1CB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0" creationId="{F10AF827-1A57-4DD4-8D60-02D207840D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1" creationId="{BA32F47A-11D8-4F4E-B8FB-0989ECBCFE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3" creationId="{E62ED383-4495-4FE0-AC02-D1C5626D7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4" creationId="{2EE86B34-1B93-4107-9CEA-9C49277414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5" creationId="{186E8AEC-1111-469A-8D74-ACCDBC36EB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6" creationId="{DAABB16A-4FA6-49AF-8F9F-4A64CAB1E4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7" creationId="{704FF43C-B2D6-4479-A310-E4B941EED8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8" creationId="{A92DF881-18AD-467F-99C0-8D8285A994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49" creationId="{6A96601F-FDD6-426D-B333-3D8D484F73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0" creationId="{1970B7BD-1C6C-4CF6-B4C8-1C404196BF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1" creationId="{C4093511-F511-4BD3-9EE6-7F8CFF059B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2" creationId="{F170F7DA-1F63-4DB4-9A20-A20510017F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3" creationId="{668640C9-A943-49F7-A1A4-D8F54A3E3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4" creationId="{99386B11-FB9A-4FF8-A4B6-0E85C2693D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5" creationId="{622E7FFD-9079-4DD8-BE44-7622994DF4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6" creationId="{33D91137-8C53-40D9-B2E1-55900D318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7" creationId="{9286145F-B052-4C11-A97E-02EFF43CC1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8" creationId="{CCEF014E-6C88-4308-90EF-CFF8599669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59" creationId="{E7229B81-E93E-4FE3-8DF8-67515E7E03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1" creationId="{497FDFD1-A551-458A-B178-6034E74D1D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2" creationId="{F6BD0B45-5040-47FC-9D8B-9AE9F3FC2A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3" creationId="{09A87943-559C-4B5D-98E6-F42C5E0FDC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4" creationId="{36AE8648-487A-4CF5-8DF7-E8EB149F3B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5" creationId="{E421ED68-A48E-4E52-9D88-C489A5CC8E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6" creationId="{503E1AFB-948C-4DD3-9E9F-19EA63E49A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7" creationId="{1A1645A5-C698-46AC-9778-25380FDC17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8" creationId="{FBCB3FD7-2FE5-488E-9A7D-BF22F5D844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69" creationId="{34A5D062-AEDF-43C0-A6ED-34EA707586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0" creationId="{19E6181C-CAE5-49DE-AC32-64A5A81B50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1" creationId="{B76B0933-BF76-4EFA-9D9A-076962AAB1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2" creationId="{BC32B79E-CFB8-4E2E-9A00-FA8C63F62E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3" creationId="{1A1479B7-5526-4D8D-BC6C-63B7441CD5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4" creationId="{C1F914F0-AEA9-4C78-92AB-08B264A818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5" creationId="{5DE21DF0-10D6-4B1B-8A80-06353F1776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6" creationId="{7DF44685-A29A-4F94-8346-15F513736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7" creationId="{8C2D511C-17A0-4CCD-B042-424A5465E1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8" creationId="{D6C85D7A-A2EF-4E78-89F4-596E0D140E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79" creationId="{DF2DE6EA-1472-4247-8817-7780850CDA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1" creationId="{6CD14863-E63F-454A-BD9F-CFBE88A99D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2" creationId="{B6A9F5C4-508A-45F8-BD93-B7AF280E93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3" creationId="{860C4678-5B57-478F-B454-3D45EFB622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4" creationId="{8CAACD27-3FF4-49A8-B4E3-2A76A24C9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5" creationId="{480BD2BF-B308-4ECA-88C7-57EBB52AE1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6" creationId="{48FD44BD-75B9-4B4A-B394-93A6129069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8" creationId="{8A396564-3F66-4A94-94EA-5E59352FF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89" creationId="{B911EF36-7A54-4CD3-8972-E4BBCCF141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0" creationId="{22F93C99-C3F2-4A5E-890F-316DAB671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1" creationId="{443BC8AE-3300-48F2-BAE9-880421EAF5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2" creationId="{D7CAB365-C895-4112-A5E2-2F646C9665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3" creationId="{C8CDA0C2-8E5C-4D48-A8B7-A934D4D8F5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4" creationId="{98EE2B0D-B50F-441C-AD41-07509688F1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5" creationId="{B9075AE3-BBB3-4365-BBB0-901868CD19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7" creationId="{522A4C58-E40F-4E91-BA0B-9F195042C9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8" creationId="{04635124-E0B6-4604-B122-CB114C88A5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399" creationId="{E8406108-1177-4055-B774-5DEEA62F09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0" creationId="{2FA1FC2A-BEA4-4E81-9B12-10D5351FD3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1" creationId="{CCB3A444-A9CF-45D3-8AA3-FE41B7A5CD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2" creationId="{7A1EFF18-FDAA-40BE-93AA-0E9DAE8254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3" creationId="{2BC6CFE4-96E7-4422-86B1-86790C0097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4" creationId="{8679DCD2-CE92-4F98-AEED-A48FCBA511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6" creationId="{15BE5626-A80C-4284-95E2-721C639E94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7" creationId="{694F1795-FB4E-40D4-BE24-9000BD46F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8" creationId="{2FEA7EDF-00BC-4867-9803-F7427D4155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09" creationId="{58C2E2C7-004B-48BB-AE81-05903BC1E7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0" creationId="{C16CFF59-0E32-4545-9FFD-5988A077A2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1" creationId="{C3C029A1-73CA-4C40-B07C-32102A7565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2" creationId="{C7ECEC3D-2B63-4746-8B15-B71B1BC517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3" creationId="{B441532F-EBAB-45F0-ACD9-A19BC0D12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4" creationId="{3C517BE7-33EF-4478-869A-CA961304AA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5" creationId="{6C87D023-E54E-40EE-9210-635AC3B71C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6" creationId="{0EC1DFEC-F313-468A-B779-6B6F80275D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7" creationId="{3076EB02-9A9A-41FE-A061-9DE5B2A0C5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8" creationId="{083BF7D7-EDEA-4B8C-A015-1C1C43B693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19" creationId="{A38C0133-48F4-4324-8ED1-9B0B4DD782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0" creationId="{DC10FBDB-03B3-40CF-9470-E5082C8D41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1" creationId="{68F1B612-2EE7-4963-96D9-39FACDE927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2" creationId="{4E71BB1A-EF66-48B5-B02A-A61CAB3BB4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4" creationId="{4768083B-F41F-4434-9186-B2E26DA6CE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5" creationId="{E0E9044D-63CC-4574-AB60-E78A4695C3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6" creationId="{29D5BE1C-F876-4622-B567-D009662914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7" creationId="{8EB06958-F856-4380-96B9-610015D12D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8" creationId="{21D9EBC0-FB54-4D69-BDA7-547F4CF78D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29" creationId="{DE86E57E-4DC5-42E9-8407-BA5749E4F2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0" creationId="{E7901EBB-C6D5-4F55-871C-2899DA7C6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1" creationId="{DA80744A-23AD-4E08-97D4-14C404DDAD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2" creationId="{3FBEDAB6-170A-4980-986F-5A1BE499E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3" creationId="{B5B07A05-7809-4544-8E63-46D32B924B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4" creationId="{CE4EBBF6-F714-48BA-B018-EA3CC43ECC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5" creationId="{344CC081-52B8-4805-BD59-8C4688C336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6" creationId="{CEE12609-7D25-424E-ABA8-F0AAD0C457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7" creationId="{ECD9A338-058A-454B-A0F1-94D926C5FD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8" creationId="{3562D40C-878B-4C26-B365-F2B00B8F48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39" creationId="{DF138B4A-B18D-4BE5-B2EC-4D3A126AAE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0" creationId="{D572EDD2-E98B-49A5-BFAA-64ED974DA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1" creationId="{C460397F-92E3-4151-B7CF-24C80752F0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2" creationId="{E2161080-60D6-4716-A63B-B82A94548A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3" creationId="{68523DA8-E62F-440C-A6BB-7725ADDEB5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4" creationId="{84D42FFC-38A5-4C0B-BB4F-6E6CC34F3F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5" creationId="{93D9503E-9EFA-4A96-80E9-F6D2D57FB3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6" creationId="{48582F52-EE80-44C6-9814-100274E4A7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8" creationId="{A00FC0EF-18F7-4ADD-8A81-D646B8001D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49" creationId="{04A59E4C-BD17-4FD3-8238-E516E7348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0" creationId="{B546EF3A-48CD-4D13-9089-3F3E75181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1" creationId="{2665C443-4DE4-445E-BB7D-04075EB4AD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2" creationId="{559131E3-9E71-4913-9D96-7F0D7FC28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3" creationId="{A5F8F04C-E79E-44CD-B438-228CF959F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4" creationId="{D847A549-01EF-4F7C-90C9-EE214D98D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5" creationId="{0B9297A2-FBF4-42AF-8975-C98D3AA672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6" creationId="{DE018A69-09A2-4EAA-856A-C8AA7A5C5E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7" creationId="{B3F3131B-2DED-4DE6-9382-4C3B09B3E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8" creationId="{F61F6305-C3AB-495B-A963-AFCE9DB2BB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59" creationId="{B141234A-159A-401C-A87D-A8CE0FBCE9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0" creationId="{A1793211-9B7A-49B1-B9A7-E376DA5A4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1" creationId="{55B2E6F7-3C6C-479A-B75D-CB5E692229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2" creationId="{46A03AD2-858C-437B-B9DD-49D93F37AB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3" creationId="{D837E3CA-6035-48C4-A54F-59A2AAEEAB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5" creationId="{70711ECC-0B1F-45BD-994C-14C3FC7BF6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6" creationId="{C2A869D6-09B7-4AE9-AFDA-89BBFA63D8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7" creationId="{7F9BF355-FE7C-48E5-877A-E255F5DDA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8" creationId="{5CD85734-3203-405C-8C20-013D21A439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69" creationId="{C1007A5B-DE99-4D95-96C6-A02F5D5753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0" creationId="{85283D4B-A842-4752-BB48-351DF2D99C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1" creationId="{E4588499-87D1-425A-B01C-D8207AB37F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2" creationId="{C49AE77D-8F7D-4582-B6CA-B07CA36A5B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3" creationId="{DAF65FF9-C5D1-40D3-9567-A4F17EBEB8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4" creationId="{10A55526-840D-4C41-930A-A8C6EB9F20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5" creationId="{F1F9C9B1-3D34-4713-88E1-6B85ED557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6" creationId="{CF12F030-5849-4143-9C40-75D8CF7024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7" creationId="{DA031645-0C0F-4047-9499-381E4CAC5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8" creationId="{ED7CB953-51C4-4F62-94A9-385F44A5B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79" creationId="{4AD6F264-9E01-485E-BED2-EA2A991CB3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0" creationId="{FC096966-3491-4A71-AAC7-BBDDC7544D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1" creationId="{BC83E73F-9F13-4DD8-8660-9F7EE011FA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2" creationId="{B357C622-9468-4465-A81C-7A0577CA1E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3" creationId="{BE97AD09-147E-4ABE-9985-FA741A7627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5" creationId="{500E8FEE-5CED-40D9-9F73-4B537CA132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6" creationId="{6642171C-0B1B-45DE-A72E-35660BAE62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7" creationId="{79286B7B-0B78-4711-857B-ADF9A2AF7A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8" creationId="{D4902CAD-C2B9-4B28-AF48-FB5FCF028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89" creationId="{54701EF4-49E8-4763-8363-6E0F3536E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0" creationId="{2C0BBB2F-78A4-4816-B340-D5BD967013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1" creationId="{D1F28971-917E-4B43-A808-380D0A92E9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2" creationId="{D85CA6AF-B237-481F-BAD2-AE65368E5B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3" creationId="{354700DC-601D-4EB5-8A60-DE79A31CD9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4" creationId="{B8A2D24C-4409-4928-AACE-2C3EE9576A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5" creationId="{1E47181A-D200-401C-A8CC-4CC99FFB3A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6" creationId="{7ED81D0F-6B7D-4757-AB4E-94868A7BDF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7" creationId="{06B189F8-45FF-427B-8A2C-00D8E89947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8" creationId="{845F37EF-13CA-4042-969E-56C8BA722E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499" creationId="{051A4082-A6C6-49E3-94BE-E2217A0467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0" creationId="{67BB3D5C-6197-494A-B2B2-DA05506452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1" creationId="{8206DD94-70B4-425F-8156-FBB7B74037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2" creationId="{3DCC3CF7-9038-4F2B-949D-211B5E25E8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4" creationId="{EFE2701F-ED83-4650-B752-4B7A92112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5" creationId="{17EF4E15-E24C-42E5-984F-DA9993E488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6" creationId="{3273855B-ED80-422B-8212-7356589FA8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7" creationId="{B137A6B4-71C2-4C7F-819D-3AA07BCE76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8" creationId="{3686E04B-4CD8-439D-ABD0-58D5F33BA3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09" creationId="{3A5CDD9D-B73C-4FBA-998A-CB2FD96889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0" creationId="{DB80D975-77DF-4F97-912D-4E0A963237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1" creationId="{EB73E3D4-AAA6-40C4-8242-2EE07B269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2" creationId="{2B19C7FB-47B8-484F-A6FC-75FE9CB3DA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3" creationId="{512F64DB-CD15-44DD-9200-D0A640E095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4" creationId="{3CFB42A4-A99B-4AAE-8813-08442ED951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5" creationId="{898812EE-7076-42FE-B518-621524754E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6" creationId="{B0662813-6C51-4C5D-BD04-19718B6E86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7" creationId="{4F870F45-DC29-476A-9D5D-AC08130457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8" creationId="{DF21AB19-CD95-42AF-AB72-EFFD46626C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19" creationId="{C62A0859-EF97-4497-9E92-91898909D0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0" creationId="{419B6B59-A576-4765-90D2-C2BF0C1AF9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1" creationId="{25C706A0-95DB-4133-B8A1-F5FD403993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2" creationId="{0D8EBF98-355E-48F7-9B69-3802E26640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3" creationId="{60BA0E88-489C-4C4D-9F82-A8EFD9F5C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5" creationId="{CACC6E70-AB60-4D13-AD26-BCA8F01C45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6" creationId="{7AA92E79-AF67-4F4F-9FD9-F451529B9F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7" creationId="{F66CB53F-269E-4BCC-A40A-C26E4A4113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8" creationId="{2D1102FB-52C3-4321-8147-B27FD1A4ED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29" creationId="{4CE8946B-974C-4069-BE24-3AEF6F6C5F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0" creationId="{594BF5E2-C682-49F3-9F24-85DD82A0AD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1" creationId="{465BA0B6-D706-4961-AB10-3232304CD2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2" creationId="{578BACB1-789E-4943-B612-E7B08E7EF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3" creationId="{C67FDA31-9221-4754-B740-B5C0A886A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4" creationId="{0E4CBF25-DA4E-4F58-BCC9-A761E41C45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5" creationId="{3E1BB64B-F925-485E-A5BD-71CC8D37D3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6" creationId="{59DD8595-C7E4-4B53-A131-40FB26D3DE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7" creationId="{4FC3E65A-E8B6-4634-A82D-7F1F40A384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38" creationId="{31AE6568-0EB4-46F9-974D-7C25361D2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0" creationId="{FFED4F1C-2949-4948-8F1E-7599FD6367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1" creationId="{627A6134-4018-4E56-9E6C-FBD567DFBC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2" creationId="{9F126187-8FB3-446E-AC84-CD1978559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3" creationId="{04311755-D7E9-4761-B54D-699D9E5797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4" creationId="{30DCC820-A72E-4848-8547-6829C8BF1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5" creationId="{13C0BC7E-1EC7-4895-9E4A-D5328C8135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6" creationId="{2E2BF52E-B5FE-4B83-A4C2-20953493F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7" creationId="{C1461C2B-F1AD-41F7-A815-5DB4107A3F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8" creationId="{E10FE01B-8F9F-4B40-B2C6-A5D480268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49" creationId="{2CDD0967-0620-436B-BEDF-EA233ED60D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1" creationId="{B82D9AFA-38DB-4ABD-843B-3D943DD786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2" creationId="{7C6F8017-01D3-4DA0-B010-F2F96CA7D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3" creationId="{E892C817-968C-4D3D-BE88-4B2138977C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4" creationId="{7132FB5E-4AF4-49A4-99A1-FEE5E955DB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5" creationId="{87E006A4-D482-400E-A5CC-FD888AC9F2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6" creationId="{2589526D-06A8-43EB-AD64-FA51E24803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7" creationId="{0A91A42D-6F8C-46D6-AF86-0DB95F466B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8" creationId="{754967A3-089D-4BF4-BED1-77052F2262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59" creationId="{1E74E544-A551-491D-A22F-E3523CC47A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0" creationId="{C43B9CFD-AE6A-4D1B-8EDA-1DF1BEAE3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1" creationId="{20A3D004-9D51-4F1D-B07A-30C590F800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2" creationId="{073D4392-53B9-4F6C-8FAC-AC13689D61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3" creationId="{ABAD57C3-9DB5-43A5-A879-4726C7AC45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4" creationId="{9820A235-AE59-432E-80D1-567C2191B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5" creationId="{723E5C3A-F745-49D7-A0CE-EEC051F261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6" creationId="{8DA5049C-324B-46B5-AAAF-BB5091E45A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7" creationId="{8F9850AF-B496-47A3-9790-7029C4C121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8" creationId="{FDAB4DB7-921B-48A4-A559-30A8EA49B4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69" creationId="{CF185E20-C0E8-4331-A088-8EC34C80C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0" creationId="{2AFE8FCD-B7A4-4B42-B16F-8DBCCB301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1" creationId="{BD3415EA-AE72-4FFF-80CC-CE330C8370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2" creationId="{658E4342-DACF-4732-94C8-15DE769DA6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3" creationId="{FFA4C9E0-46DF-4ECA-8497-4BBE383FC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4" creationId="{D62EE1A2-6D88-4AC2-8DF6-23E6BCA04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5" creationId="{10E1F52E-2FA4-46BE-A974-C6FE28B616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6" creationId="{F4E80856-7DFE-43B8-BCF9-3715B50898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7" creationId="{8C9AC46F-985A-4AB9-BBE3-85A041E269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79" creationId="{4EF87363-5B71-4BA9-ACB4-4ADFBFE993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0" creationId="{160BC205-D54D-4A0D-8DC6-FDEA2351E7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1" creationId="{B7CE9A18-F18B-4D91-8D20-C078AD4E0A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2" creationId="{0201BE4B-FA6A-4DC2-831F-F2896764B1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3" creationId="{5E069C05-FBBD-4BE8-8B68-97CC7373DA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4" creationId="{E5D510B0-B4C2-43EE-BEAF-012D0191A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5" creationId="{BDB85D39-B4BF-4FE7-8EE3-FD760AB4CA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6" creationId="{F2D1B259-3107-4F19-89D7-87DE6727F3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7" creationId="{EC5B567C-E8CF-45A8-BDB6-88732850F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8" creationId="{2B884457-1855-4028-AB0E-D54F111AB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89" creationId="{DD2F170A-8827-442E-B76B-99A0A91A07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0" creationId="{E657D6C3-7A5A-4347-8672-CD9151B08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1" creationId="{13187AA3-6215-4E4F-A83A-5FB8C0E404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2" creationId="{23603047-794A-4561-A8AE-0818B05008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3" creationId="{12F2C252-FF8B-4985-96F1-2F9C10B527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4" creationId="{CD6433C6-BF88-43A9-B93E-86D5767396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5" creationId="{4A401BC6-ACBE-466C-8900-5ECA4475A5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6" creationId="{77E62D7D-F044-4343-9097-DA1F2C0BD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7" creationId="{9459BD40-803D-4EDB-97E7-0E388E25D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599" creationId="{E0F372E0-F4B1-43D8-9E08-A67859EBB6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0" creationId="{3FB5EA1F-3B33-41B0-A96F-136AD160C8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1" creationId="{72FB450A-78A1-4EB1-A3D3-A5B40BF414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2" creationId="{84278CA5-452B-4AF5-84C4-26B2931AE8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3" creationId="{D1761CD1-8055-48E2-A485-200E481E91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4" creationId="{A81A5A0B-8684-44FE-A803-D079E66465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5" creationId="{D995B597-A3A4-49A0-B0EC-FEDBC5C89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6" creationId="{FCAF7BDA-E9C5-47EA-ADB0-8B1F0C6A04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7" creationId="{C2458ED2-6BDE-467F-AE80-643A6EFCB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8" creationId="{586F864D-92A8-4CB6-8752-DA5C6E13B3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09" creationId="{20D0DE1F-B893-4201-A27F-DE440DEBBF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0" creationId="{5F5E75FF-AE28-4A6D-97D6-42AD812A55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1" creationId="{374A1F9B-CB56-48F1-876C-154757D126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2" creationId="{5368EA13-3D8B-4E61-A91E-4B695EE832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3" creationId="{9F92EFC2-0DE4-41F8-A505-6EB72FBEDF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4" creationId="{717539A6-579E-4493-99C3-3A4544C787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5" creationId="{C3446E0C-61A4-43A5-ACC6-7B2787CC0A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6" creationId="{D98F07A4-E65A-418D-BC61-F7F1461BE3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7" creationId="{20C3ACA9-196A-48A3-81DB-92690F59DF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8" creationId="{0181D417-D42B-4751-AA5E-A39160BF80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19" creationId="{2291C446-3AE4-4DF0-8AF1-A129D38D73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0" creationId="{B964C5B6-1DAB-4E99-A990-AB67E43E0C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2" creationId="{5D5C3E5A-1C7D-41F3-B354-53E794D12F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3" creationId="{C3A22FC6-CB28-47C9-A376-34B0F43CB8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4" creationId="{AB38DAC7-3349-45C1-B141-DA387BA17E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5" creationId="{4B48A930-241F-4A44-9542-DFE3A04390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6" creationId="{4E51FE5D-9376-4776-9541-320C3980BE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7" creationId="{B7064E75-6016-41D3-94A1-99016FC27D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8" creationId="{86D34A37-ECE9-4D9A-B129-FE4194762B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29" creationId="{5DCE17B4-FA0F-42BF-A6A4-9A264D19A9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0" creationId="{C431F648-220F-4E8E-AB8A-EE5AE4852F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1" creationId="{083269D4-856B-4057-8918-5732A91815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2" creationId="{F29670E3-417F-43B5-8387-097CF907E8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3" creationId="{D32CB97E-6CFB-4BDD-B9E1-54D7CC875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4" creationId="{911498BB-0BB9-4800-99E9-C40A99D1E4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5" creationId="{CEC80AB5-1283-4748-8F4F-6B2483F04A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6" creationId="{73FF1743-5DFE-4F81-B12C-E2363F29A4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7" creationId="{0FD200B6-21C8-4A80-B124-705CD7546E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39" creationId="{FAD40E26-B8D9-4A62-8DB2-03D1F888CF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0" creationId="{2DCD16EE-0D0C-487D-8D73-5DDFCF2CC7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1" creationId="{03D0AF21-409D-44C9-9C9B-8644D3F3CF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2" creationId="{AEF304A2-6CD4-4251-9A62-840F54202E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3" creationId="{88C6BFA4-C11E-4399-9909-3DFE8F6D8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4" creationId="{9A66B4BD-C6FD-4608-8735-EEDBD3E3D9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5" creationId="{950385DE-B08F-4EAA-BF5A-432016A409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6" creationId="{3BE370C2-B1BA-4B00-9BC7-26F1860E39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8" creationId="{3785A94E-1E98-457D-BEE3-542414F02B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49" creationId="{AE853ABE-A961-4C86-AF3D-A5378DED5F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0" creationId="{B1D2B046-B05B-4914-8333-158DAF8F20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1" creationId="{C0E38040-57CA-46FC-A246-CDA76FE476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2" creationId="{773E2D8F-82C4-42AF-8896-2DED9C8842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3" creationId="{264B29C8-215C-42C4-9B3D-5F68515D5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4" creationId="{1DC03C07-2559-4A40-B9F5-FA705CEC4E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5" creationId="{8E0088C5-02C4-4932-910F-D691767292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6" creationId="{AD4AEED6-5F26-4542-B3DF-054942CBAC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7" creationId="{6D6C1927-F1A9-42F8-B75B-13D5106B0E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8" creationId="{885ADEE3-E873-42D3-B73E-3B4B57B86E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59" creationId="{676B26EB-E376-4043-94D2-0CF2B8FE28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0" creationId="{76E16AFC-E72B-425F-80E7-8218569DBB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1" creationId="{5CDA378A-6847-46CA-8F9D-F97274CB7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2" creationId="{116C0C1B-DF3F-4522-9CD7-D241E0E8AE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3" creationId="{6FA793D4-6DE3-4FC9-BB67-5ABB58F43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4" creationId="{DB5E76F4-4ED5-4C0B-8734-2F94A74687F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6" creationId="{501934CC-FA8B-47DD-BC18-C39A068E9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7" creationId="{BF355966-6828-4F63-8D78-C38B45C7F3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8" creationId="{950B421D-5EFE-48B4-B383-F545179F38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69" creationId="{AE36BE84-4F7B-4505-8310-8730224C4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0" creationId="{39B678B8-4DEF-44C6-A3D6-72E8DD4E0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1" creationId="{F84A26E9-9AF3-4EA9-BF78-9C83855C1E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2" creationId="{1293E01B-E135-4AF8-8776-1952E562D3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3" creationId="{0B6BD0A7-5B86-4426-ADE4-BD43D0E7D4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4" creationId="{A06D51A1-6E4C-4183-81EB-624CC1BF3E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5" creationId="{C5A773AE-6D1A-42DB-BC55-F65EB7A30C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6" creationId="{B571F208-214D-4AAE-9254-ACA49F8DB9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7" creationId="{94F21F2A-F990-4581-8D79-1F1FC333A9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8" creationId="{306442B3-110A-4B9A-9335-F7814D07E2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79" creationId="{CD256288-A761-4BFF-AE0F-D3A634C714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0" creationId="{417E9F3B-A83F-4478-988F-4AC02B120E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1" creationId="{1263D144-B72A-4A54-86E3-8AC1984208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2" creationId="{23C51672-8A47-45B7-BE3A-63A1556BE6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3" creationId="{FBA0F921-1973-4D05-A1A1-18A42603AE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4" creationId="{291E40BA-FB53-420D-BD43-D6B68C272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5" creationId="{27A091CB-22F0-4BEE-8704-E0BC134ADD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6" creationId="{6B3E42D1-D55E-4E1D-926A-D2E7AFA943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7" creationId="{B44122BE-BFC2-4B07-8836-60DFAC0149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8" creationId="{0A83BBED-1743-455B-B733-67575CF16FC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89" creationId="{B361F479-513E-4E84-B97A-A1A077488A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0" creationId="{398C2C7C-87FE-4152-8C8E-E59BA95034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1" creationId="{87ED3D98-B84D-468A-8F9B-D1BEBEAD4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3" creationId="{3F11F7A2-75D5-41C8-8DB5-B2D281FDE4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4" creationId="{4F10D354-9041-44CA-A421-C2883E7230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5" creationId="{AEF1E0BC-E326-4A22-B62E-019E6BA912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6" creationId="{1A72AABF-F25C-4B72-9F83-6E8359268F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7" creationId="{288775B6-9D65-4370-9784-883F575C9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8" creationId="{8B40D816-4BCE-4128-8F02-C58BC72E3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699" creationId="{32C51631-BFA8-4458-9139-EFC4B9EC2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0" creationId="{897E029A-F3A0-4887-AE2E-CF05D99C9C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1" creationId="{4F0929F0-9793-4443-9626-A8D25E386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2" creationId="{E920C0B6-15B5-4AFE-93FC-EFEED0B981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3" creationId="{6CF3448F-ED37-49F5-A792-192CF65B7D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4" creationId="{31BD2D3A-E5C6-469B-9F38-ADA3DE95C8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5" creationId="{31F94A9E-ED4A-49F6-BAC9-5D47BB7B8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6" creationId="{E21A9184-78C8-4C3B-8CD4-A6EC3D2AF7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7" creationId="{9D116B89-7EDF-442D-9104-B6FAF7137C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09" creationId="{9BB5C0B7-2247-4478-9396-D9911D8FFA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0" creationId="{F5CFBF76-F7A5-406F-A47B-D33DC06758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1" creationId="{7C35C1B8-FB31-4E2C-9BAC-E0CE34CCCB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2" creationId="{EC2CEB19-59FC-492F-9571-415D869FE7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3" creationId="{5EFDE8EB-F3A7-4789-BB99-19F7748663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4" creationId="{47843A81-E9AE-42B3-8AD1-0A0D421EC8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5" creationId="{24F7182E-08F5-40D9-BBB7-B5381A5CD2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6" creationId="{B1BC9EFD-6A68-4885-94C2-559F59E50B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7" creationId="{6A257A32-12EC-4D4C-A095-24D7F5C42F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8" creationId="{F3868746-7CF9-46A5-AE73-9BC0D29AB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19" creationId="{641D6C91-5CB3-49F4-A907-5A13AD66D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0" creationId="{3D5CEB7E-C604-417D-8DF3-D2B6038050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1" creationId="{AC346D9A-D31B-47B1-B12C-544CFACDB2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2" creationId="{D6E0F895-D283-4656-9F09-68B490194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3" creationId="{3264878C-5630-41F0-8771-2A9C59B32A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4" creationId="{41A762BD-7555-4176-9B40-81D8E271D2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6" creationId="{AF4419D4-7630-43C0-A9E1-31988B7CF7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7" creationId="{719C3BA7-4840-4FA1-B94F-35CCAF712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8" creationId="{16AFF7F6-3FC9-4E23-B442-E55AD349FB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29" creationId="{C427492D-F27A-42EE-A15B-9098BC4A86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0" creationId="{E44C668D-A8B9-46E4-8F2E-F69DD293D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1" creationId="{8CBF91E6-8D4E-4B5D-8626-88FE85498A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2" creationId="{B8E64E7E-F380-4CB0-A202-9CBA1A404A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3" creationId="{F34D4E89-83F6-4E63-A3DE-CDFB7F0A8A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4" creationId="{A34511D3-7FAF-4D2C-80B3-21041A4BFF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5" creationId="{16E71D53-FCAE-40DA-AEA9-A17359954E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6" creationId="{36A5D9E3-6A6D-4020-91ED-0CE10A11C2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7" creationId="{932CC05F-1067-46C3-A26E-5801A7714B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8" creationId="{65F4045E-4FE9-4466-8531-14C2DE3F83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39" creationId="{DDC06C10-E9D7-4E68-B1B4-B55BD5CAC6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0" creationId="{2C324405-8DA0-4548-B4C8-01C565CC61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1" creationId="{0663D9AF-590E-4279-8628-61D471FF39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2" creationId="{22DBE7FF-4D51-4B46-B48A-FE1C855FB1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3" creationId="{FFC6C631-006B-45DF-8025-6D892DE5CC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4" creationId="{41A6AD30-10BD-49DC-9C8F-DFDAF09067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5" creationId="{EA5D94F3-4672-4409-8356-70BE801004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6" creationId="{A81A1C66-AEA2-4CBF-845C-F8F50545F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7" creationId="{CFB7EA7C-A14F-4497-8CD0-0FCA15C050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48" creationId="{49C6DCAE-FD5B-4792-ACAC-7A33B2061A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0" creationId="{A2750372-0B5E-4847-8760-9C3E9B4806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1" creationId="{3C7E9C49-A389-4C06-B22D-08C787EF7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2" creationId="{62515152-0E50-4975-AD94-2D1F8489C4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3" creationId="{58AAA53B-17AD-4E90-9374-55CA993837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4" creationId="{BCD96E91-14F3-4C20-A671-390753706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5" creationId="{48102E3B-0AC5-440D-B1D7-7E777109B7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6" creationId="{077DE838-CAE0-4FF2-869B-342180B19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7" creationId="{521D2A36-AB19-400B-AFD2-0C69815694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58" creationId="{E1C91F0F-9718-46BC-A86B-18CC189383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0" creationId="{3F88A664-A3CD-4227-8A97-59DD5F9AE8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1" creationId="{7819B91E-649C-43B4-862F-35954C6C0F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2" creationId="{4DD32FEF-1F4E-4CA8-B4E3-4ADAA5FB99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3" creationId="{407CB7CF-3122-4E94-ADAC-C4F3188A7D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4" creationId="{4436DFFB-7991-450F-B5AC-5637C15352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5" creationId="{DB494DB4-253A-4385-9E13-D4ACABF33C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6" creationId="{E7CAF6FD-D7C4-4899-AEDE-843DEDFE25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7" creationId="{77ECFCF7-B9A3-4F97-8C3C-A2C63580F5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8" creationId="{B07F711D-6FFF-46AD-BDDC-0F01C7BC2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69" creationId="{A8C942AA-6317-404F-9B38-3A3C141810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0" creationId="{84980BCF-D490-4A92-A23A-FFCD411DC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1" creationId="{430F3DF1-EA33-43D8-9E34-21DE160F95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2" creationId="{FA1F406D-2E5D-4B8D-AB21-2588833917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3" creationId="{86C00188-B35E-4D7A-AC2A-213B01116C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4" creationId="{93A919A8-7F5E-4E70-98C1-B335913AFB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5" creationId="{E576F57B-BDDA-4ADC-AC8B-B202132610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6" creationId="{E8C39870-0285-4FA4-9B6B-4A8D17E094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7" creationId="{7065D001-D12A-4AE8-83DB-D158C3311A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8" creationId="{8868AD5A-7A5B-46F1-9516-2495246C71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79" creationId="{45E673DF-A392-44BB-B74C-A788442290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0" creationId="{26B6EE15-137A-43C5-9C91-A550CA95CD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1" creationId="{458AF9A3-9491-4C8A-87EB-7E7A3AA506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2" creationId="{51B885D5-2229-4FE9-9914-9377400236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3" creationId="{E10DFFF3-C5C8-407E-9750-8A1D42D0BA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4" creationId="{C4CEC485-5B68-4EF2-BCB6-7634F226BB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5" creationId="{E2AD4017-8663-4FB0-9D37-6E82D5BC6F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7" creationId="{658F27A0-504E-406C-8053-D4EED8934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8" creationId="{7A8DA340-9E57-49B6-8B9B-3430EBF09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89" creationId="{38821CCA-C264-42C3-8129-0BC1FF8EFB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0" creationId="{D83086AE-4599-4C7B-B68C-11F4B0E58A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1" creationId="{EB5C072C-63EC-4C29-829C-8E8EA5AC89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2" creationId="{0E3D212E-1778-4176-961B-05C945913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3" creationId="{8F5CFAEC-79F5-4215-B23D-7A64DC9160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4" creationId="{590A3002-382B-42BE-81E0-BA85B64CCB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5" creationId="{E4CC6A30-D8D9-4E73-9F40-8A1A44FD0C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6" creationId="{E2398672-E8CF-4D3C-B8AF-ABE28EF0B8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7" creationId="{026F195B-BF6E-4B3E-8733-9DA582EC1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8" creationId="{1BC10697-A262-47CE-9D63-CAE39888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799" creationId="{D9B311FB-C869-4EA7-A0B5-4FA0D49501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0" creationId="{75D3ADC1-7A03-484F-B29D-DE0490D9F8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1" creationId="{0B481D4E-907E-4F5D-BDFA-64AEC4B5F1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3" creationId="{9DDF0E32-58BC-4E16-8D42-80ED858FFD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4" creationId="{0EEE3065-B4BE-4FB7-B16A-C764DA93AD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5" creationId="{CEB04A6A-D899-482E-AA12-7058C9BBB4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6" creationId="{783EB7F9-E6C1-40BE-BF28-0604CFBB74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7" creationId="{0601DB67-60DD-4AD4-BF1F-E6D4FDD97F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8" creationId="{A963422A-5FF4-478C-8273-7A8196B640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09" creationId="{2519FA19-38EB-4ACE-98BF-6C0BA545E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0" creationId="{ED1F6702-760E-41DE-B2D7-E0B5CC0337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1" creationId="{CFD24E0D-0CD0-4CF5-82A9-E17B95D98A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2" creationId="{A7E795F0-2218-4015-92A9-C904D94AC2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3" creationId="{8B675EB4-5590-477D-8B33-4FE1833C1C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4" creationId="{25143963-DBC2-495D-BFCB-F15631E953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5" creationId="{DA516E9F-1D02-4F26-9551-6614DDDEC5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6" creationId="{FA51ED3B-9F46-4527-A702-6BDFAC24FD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7" creationId="{2EEFC2EF-21A5-4E2B-9335-877C5DA15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8" creationId="{BC438535-5AAB-48AB-95C6-FDF1DF870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19" creationId="{E7CF65A7-FA51-4534-A795-3E3758D601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0" creationId="{1DF3D1FA-ACCB-4C09-82B4-79ED86770D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1" creationId="{F8D0F013-FA87-4075-B234-A6C8CC9B14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2" creationId="{EA43DA2B-4279-4C78-8E7E-853BC0EC2E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3" creationId="{DBF66740-A5C8-41EE-8FA6-A312ED461A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4" creationId="{BA4CF8F8-7B61-494F-BE93-D01920FF9E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5" creationId="{0B2EF1B4-474D-402B-A4B7-7EB9BC5114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6" creationId="{41B21F89-15A7-44E7-9922-790A397662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7" creationId="{92646B77-B41D-4541-A014-FCB3614F25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8" creationId="{15829604-41EC-4E56-AE2A-B3FA9F006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29" creationId="{A7D5ABD8-2D9A-4E52-969A-EA3DF5571A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0" creationId="{B20DC9A5-D35E-481F-AF1A-9248BE6DC4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1" creationId="{0ADC846E-B095-4134-BFC8-26ED3484C7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3" creationId="{089F93B3-FC6A-4641-BC4C-8B26275E4D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4" creationId="{8C7B2AA0-2112-42C3-AC93-7B7ED9B1B5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5" creationId="{2BE1E84D-010E-492F-BE90-E37F40D882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6" creationId="{068EA4B5-953F-49F1-AB2F-209E7F8027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7" creationId="{357AC1DA-6F05-4290-A50A-09682CE323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8" creationId="{7A787A15-8281-4A0F-BB29-A5009D4D6F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39" creationId="{AB496C70-C1D4-4A6A-871C-004B69E06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0" creationId="{C71E544F-E616-42D3-977B-A969AE8C6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1" creationId="{9B1DC79F-BEF2-45F7-9965-51F0C3743A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2" creationId="{8EE1C6A0-52C4-48C4-B145-04D890E3C6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3" creationId="{603BBF5F-075E-4386-90DD-93B995A67B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4" creationId="{236CD38F-E5AE-49B5-9C70-28FA55A2C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5" creationId="{1E1BCB36-DB6B-4BD0-A187-89D13802D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6" creationId="{6177EBCB-5BBF-4FB5-95C5-CD68BA1D51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7" creationId="{8E1BF327-8370-497B-933D-204054E93C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8" creationId="{8531FF82-80E3-45CF-8CBB-64DD724E93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49" creationId="{7D9AE9BF-2A19-47E7-A22D-67F76F9D7F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0" creationId="{9E4AE569-259E-43F6-9BE0-42BC14EB5F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1" creationId="{3EA4B9AE-6131-4937-80C7-7F173547A6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2" creationId="{553655E6-37E8-41FD-9924-C24CB1D6CC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3" creationId="{5193622E-3398-463A-B243-FD2F751435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4" creationId="{DC7D2AC0-A8F0-42EF-967A-903B0435F3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5" creationId="{AA499908-114E-41C5-BF02-47443447F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6" creationId="{F9E8CB03-607D-4C59-86D8-691FDB1DFB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7" creationId="{70C92F91-8815-476B-99D6-EE6BEBA624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59" creationId="{FBE520AB-B03F-4FC0-A629-914743A43F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0" creationId="{9C21AD24-436A-4A80-818A-6CA6FE2672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1" creationId="{DEAE475C-86C2-4306-9C72-0293A6E41F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2" creationId="{8DE53B52-8D77-4FD3-AC0E-714C7A21B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3" creationId="{6A94AC12-A389-40EA-A092-5007107C41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4" creationId="{6BFD782D-F02C-4E1C-BC04-CF13CC0458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5" creationId="{985FBCD8-71E0-4179-96FF-26E2696E62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6" creationId="{81F73755-DA37-43E6-AB8C-7C19C480A5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7" creationId="{50E17B68-6FB4-4480-AA3F-A58FC7E04F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8" creationId="{6EBAC3AD-40FC-4932-802C-6147946AFA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69" creationId="{555F1511-59D9-48AA-BC01-B632B0AB66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0" creationId="{F4E25DA5-98B7-4112-BAB7-5D16294763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1" creationId="{6800317E-FFFE-463F-B98E-C57A2E63E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2" creationId="{548817E0-BB83-4E8F-A848-E92D83D879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3" creationId="{625DB94E-1383-4C07-BA55-B2B371C649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5" creationId="{897FFA9F-5D6D-4C56-B1E5-3536D912BF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6" creationId="{40D568D2-C6EA-4922-9471-68703A703E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7" creationId="{4FE6ED06-6DA1-4B31-9349-DFF8DCD8D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8" creationId="{7561099D-71C5-4FEF-97E0-07DFC208BB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79" creationId="{FAF8EDDE-A70B-460F-93C1-36613390F0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0" creationId="{743C9C47-6DAD-4584-94D4-00CE1B2C83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1" creationId="{63D55B49-62DD-4BF3-AF20-3D4D23E5C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2" creationId="{620CB301-2D01-4237-B5FF-28B71A2F08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4" creationId="{381D996B-F46C-4744-AE47-E617C728FF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5" creationId="{48F6AC19-EE45-424D-9D7A-4D422D0292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6" creationId="{1735DC65-2A79-4853-9F0A-8E0946BA89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7" creationId="{BF4525D0-C5BF-4CD4-AEAB-A64F201472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8" creationId="{BA62C425-362A-46A1-9403-D770046190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89" creationId="{4566C4D0-4E0B-4521-BA87-6D15CBBDB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0" creationId="{80BE9745-F3E1-463B-92F7-D2471509C6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1" creationId="{3266301F-0D39-476D-925B-E4A97E9809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2" creationId="{39FFE653-988A-4C9B-91C1-A02F5A986A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4" creationId="{5245D20B-60BE-4527-806A-C95FB30C4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5" creationId="{6CE52AE4-0CCF-45B2-BC29-97DA6D20F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6" creationId="{D450DFD5-7ECC-409F-A7FA-C07B17128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7" creationId="{B15913D2-CF86-450E-89EC-474CDADE76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8" creationId="{F1E569D0-7B5E-4805-AEA3-8AB1FFE75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899" creationId="{1B00E323-BC69-43FF-95A2-7B7B7978E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0" creationId="{EA8A13D4-361E-4065-B14B-0569E9FCAF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1" creationId="{B8869EC2-2176-41A7-B0CC-629D3F904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2" creationId="{B9CF1FBF-C877-4B9A-94A3-4D2502A9E6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3" creationId="{6E057B41-A966-4BFD-B368-0DDC1DA22C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4" creationId="{2D6AA45F-DAEB-4A30-BB34-B75E42B0CF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5" creationId="{F80BAF94-4026-41B3-883A-0B79D1AB4E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6" creationId="{FBB644E3-A188-4E6A-90EA-D81A4DB9C0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7" creationId="{815F5D86-EE05-42DA-9890-68AE140EAE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8" creationId="{7C146866-07AB-4332-A400-7EA49C056F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09" creationId="{82188F74-4F43-4483-A0C2-D22B6E27E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0" creationId="{FE6ED969-C055-4F42-8C18-67DDFD11BD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1" creationId="{C133E7A5-8C0E-4357-90FD-24AA68C5F9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2" creationId="{928E8EF3-A352-4C00-B699-98E65AEC6C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3" creationId="{9FD382A5-5239-487A-ABFC-8894371B39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4" creationId="{E31F2B8B-1C03-48F8-98F5-57FECCB968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5" creationId="{29668DE4-01B0-45EC-ADDC-8D922702A3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6" creationId="{BC9CDD6E-D943-4DEA-9E70-A03FD1E36A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7" creationId="{1C0814FF-1144-4ADE-B7B1-6D91B83B2D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8" creationId="{72E5A1BF-7C2B-4CD6-B33E-A7A5FDE297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19" creationId="{0A29F775-2ECA-4E15-BE60-FB4F6D518E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0" creationId="{C160D116-FDAC-40C8-A7A1-1A4927FD24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1" creationId="{B9F5797E-8F83-48AC-9095-BD7EAB88CC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3" creationId="{2D6B2B5D-A647-4987-B8C0-DFCC21498C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4" creationId="{614EB64D-A7E3-420E-8A99-6E8A1F2B39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5" creationId="{04284336-5CD7-4B73-A470-BD8FB8852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6" creationId="{CDAC7426-E5CF-40A2-890D-2D0AC84FA6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7" creationId="{8BCBAFF2-213D-4CEF-A8F6-F460D44F72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8" creationId="{5A88EB8B-B66D-4935-A319-2A60D39A23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29" creationId="{ED4FB97E-4034-4955-B9E0-4DCB2AC234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0" creationId="{03DF0EF7-FE03-488D-B639-C8EE7ADCE7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1" creationId="{7DD25562-04F3-40FD-8F1E-248CDCCC76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2" creationId="{2FC2B3C8-5AF2-4C8A-A40F-E124A21A50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4" creationId="{D0CEC3BC-24F9-4C16-B71C-7952564640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5" creationId="{CA02F78D-3B90-4DB6-9E30-97B1E9A871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6" creationId="{FB4624B5-EB05-4719-AF1B-674876F661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7" creationId="{B780A3FC-57E9-44D0-BEAA-46AA90C815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8" creationId="{9AAB7F62-F183-4359-AFA8-8684A726A6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39" creationId="{C1F21278-2B78-4411-96F2-81C7AB22A6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0" creationId="{BDF7A885-B4CC-44DE-B966-6781D4BE74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1" creationId="{B4044037-D054-40A9-BBC9-3720964007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2" creationId="{5EFF497F-EF8B-4E6C-9EE0-CA42CE545E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4" creationId="{86B61915-C53F-4123-BA76-E1882F1BBB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5" creationId="{D5C4CB59-8D32-445A-8FBA-457BBE16CC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6" creationId="{C4DF1B32-1142-4045-9622-CBB16A81DA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7" creationId="{5903956A-A5D8-48B3-890C-C6A21C7F8A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8" creationId="{43BBC6FC-5F47-422C-84B4-7C6771100C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49" creationId="{967D11D7-7920-4A6F-A4BE-2D142B0828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0" creationId="{E974F83E-26FA-476E-B89A-06B81CAD06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1" creationId="{39C44B4B-A852-4B21-AE2D-202DDCDA1B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2" creationId="{E7E95981-E1BB-4FD6-A5CF-943843985C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3" creationId="{5AA5B281-5130-48D6-8CDB-DA57F6F9BC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4" creationId="{D2845FAD-8D1D-4223-B111-824448734D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5" creationId="{2FCE5A23-2ACC-4A9F-8C68-20C938CC4F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6" creationId="{3A44650B-317B-4260-B3E3-71061B5F21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7" creationId="{D036FF1A-18A7-4BC7-9457-74BFE93580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58" creationId="{45F52A0F-0072-4287-9C2A-3C4AF4BD26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0" creationId="{3BE2652E-1C87-44F1-BA8D-4B6B347AB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1" creationId="{3340C158-DF35-4841-B3C2-9F08DF2FB6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2" creationId="{4F69217B-1FE4-4441-BD6E-BEC67C8CF3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3" creationId="{49921814-E0CD-40A4-BC8A-4D94047768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4" creationId="{C878A703-11E2-4F43-8CC7-2926252D54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5" creationId="{115356E5-3A5D-4019-8D9F-F070709D25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6" creationId="{690A15F1-AB69-4F19-B8A1-B69195CB3F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7" creationId="{A94FE72B-9079-433E-BCC6-546CB2AC8F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8" creationId="{3657CFD0-7F0F-4C71-BCC5-A9577F9944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69" creationId="{1F97B389-D3C3-4E95-ABCD-87F43BA86F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1" creationId="{CBDFDA50-B532-4DF2-BE88-6450366AAE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2" creationId="{4CAE59CC-C052-4D7C-BD33-7BDF03E61B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3" creationId="{2286F763-46DD-4442-8874-AD7081DFE7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4" creationId="{88D81D68-AE9D-4957-BE0F-F1DDBB2D59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5" creationId="{18DEC32B-A9B0-45EF-8597-B11AE186D1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6" creationId="{397DE43F-2219-4F86-A6B5-329F9961F7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7" creationId="{3E918126-8081-4961-86F3-CD7FC4DF8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8" creationId="{086F2339-3EC6-4031-BE3D-51C3165ECA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79" creationId="{927DD5E0-24BC-495A-A276-C5A2D2FBC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0" creationId="{A319D540-C68E-40BB-9E00-45FED14DD0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1" creationId="{4BB20667-BCAA-445B-9221-A290501C48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2" creationId="{4737F4DE-1738-4A54-BB86-578B673840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3" creationId="{6252C33A-5E3C-4DD8-AF9E-3979C8BAF0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4" creationId="{0592FF58-5BB0-448B-956E-79E78D48C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5" creationId="{75C75DAC-CEA5-4687-8DEF-414DBA6118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6" creationId="{069B22F9-BCBF-4729-A35F-4BF8105615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7" creationId="{CB2A2586-18AF-4EE1-B2D9-542BB88BB7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8" creationId="{583A2D9F-1E84-49E1-847F-CFB65765FD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89" creationId="{F231CE38-05F6-4626-983F-7DAD071BB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0" creationId="{2C358FFE-C488-47EB-88A6-F895FE7E27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1" creationId="{AF62B086-4905-45D6-B215-877BD38587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3" creationId="{8DB4085B-BB5B-4A7D-BD3F-ED52E1AEF3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4" creationId="{CB897FE5-6C52-4156-9577-17B2BBEEFA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5" creationId="{A30400FB-FDB2-4E89-B6CA-ED2EF7897B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6" creationId="{CABB8FB8-73A8-48DB-A5A6-22F77C1B97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7" creationId="{8529F756-96EB-4485-BB6D-D29AF49C7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8" creationId="{C850862B-9116-4095-AF59-58F43675E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2999" creationId="{5E1689AD-E266-4747-82AC-7388D4E593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0" creationId="{A63DA265-A724-456F-9408-62ED1B0877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1" creationId="{5E533451-A9F9-4445-8AC6-EA99ABBD21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2" creationId="{25955842-1097-4660-96FE-0FD8300993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3" creationId="{29538609-8555-497D-9DDE-852BD53BA1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4" creationId="{52F3BA13-DCB2-4081-83F7-3F6EDF8BF2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5" creationId="{B4EEA330-CAA8-40DF-9485-A8FB96CA2E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6" creationId="{2CF52B10-85F4-4D6E-A1AF-AE97BA76B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7" creationId="{103A5357-5555-47A3-9101-3DA2FEB281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8" creationId="{C2AEDBC6-1140-4AE7-B629-553462D8A7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09" creationId="{9B8062CA-3527-4ADF-9E61-8577D09338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0" creationId="{830DA923-E3D1-4001-B1A5-B92F0D9EB0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1" creationId="{4B711A6F-9030-4E2F-872C-259DB796D3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2" creationId="{36DC2C18-97F6-484F-901A-BE80195856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3" creationId="{083466B6-A250-41DA-8A5E-A082F5B99A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5" creationId="{BAC449CC-78CD-45A2-91FF-1AB0E1D0D3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6" creationId="{69BF68CE-FB89-4A1C-AB86-D0E2965E73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7" creationId="{1A121272-EA93-4028-A0FA-898BF19F9B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8" creationId="{A796AE0B-B5F9-4FAE-BFE3-07E44B1925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19" creationId="{CC818FB7-BD02-4E48-8357-D3C102907D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0" creationId="{994400C8-1A56-41B6-8127-23E88EF279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1" creationId="{945F4788-4FF2-46E5-A9B6-A51EEC7B67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2" creationId="{EFE20EAE-DCC1-4272-97D5-E9AF5A1958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3" creationId="{CE059D21-1874-4591-8598-1549D97C7D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4" creationId="{F25EC19A-5377-460A-BFB5-BF61155E3AA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5" creationId="{2BD57A60-3DB2-441A-9962-3E9777431A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6" creationId="{E752EE3D-C3CD-4262-98DB-746F5C519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7" creationId="{CF2636F9-1E64-45AC-BFD6-309A346F08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8" creationId="{7655B151-9AAE-42B6-86D5-EBAA00476A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29" creationId="{D0738FF5-F998-40B2-9BFE-EC2CCF81C3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0" creationId="{F4F12AAC-A53D-477D-8544-98509C9AE2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1" creationId="{36F3E2DA-31C1-40A3-B02C-8DEA72F981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2" creationId="{3199A035-BC87-444F-9564-C2702E3223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3" creationId="{992F93FF-5EFB-4C4A-9C21-956247D210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5" creationId="{B1F344A8-00DF-45F4-81DA-C3AFE57C0D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6" creationId="{A2DBF70E-29FA-4760-93E8-F5B88D82FE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7" creationId="{A994611C-59EE-4789-B186-40C74BEF08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8" creationId="{84DA4378-BFB2-44CB-A2F6-48DAB4B9E1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39" creationId="{432BAFF8-DC49-4D04-A6F7-EA9C566C24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0" creationId="{B3ECD134-4328-4792-9EEA-E58E10B106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1" creationId="{DA872A35-E78B-4489-8BAB-1C3617CD2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2" creationId="{AD43F07E-47FF-47BE-83B3-AA87901C93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3" creationId="{78D32D21-0005-4B61-ADD4-D529AC1125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4" creationId="{8F55F251-4887-4780-9371-3E49E78587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5" creationId="{2DE196E1-CA2C-4DB9-A29B-44AA052E1C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6" creationId="{41163A61-58B2-4F84-BA38-625032889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7" creationId="{66D1E51E-CBFD-4416-B11B-DA0F925CC8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8" creationId="{6076442F-F8AA-478D-A6F1-21FDF7451A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49" creationId="{5F0E17BE-CA9D-4188-8C2F-2B602726BF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0" creationId="{BA0493ED-F976-4BA5-9BF9-87E25B1E40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1" creationId="{BC95E700-7B55-461A-A2A6-CFB910BDE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2" creationId="{6585D52A-855E-4E17-9F1B-8E4326FDDD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3" creationId="{9E6EBCFB-874E-4022-BEA8-06F1DF9979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4" creationId="{DF6C1846-38FA-49B0-B206-A95F027390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5" creationId="{A688984C-EA29-454D-8F5D-5A10944474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6" creationId="{C6396418-7357-4030-B17D-C846AB61DE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7" creationId="{07A35896-8328-4351-8951-E88149C524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8" creationId="{B27C4B81-0265-4174-A191-CB8BA5E7C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59" creationId="{FA3A750A-3363-469D-9722-350ED7DC15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1" creationId="{546EF479-1977-46B2-A838-9131C70E8D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2" creationId="{2F288986-B682-42CB-96A3-5F915E46B0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3" creationId="{70D56059-9605-4695-B775-29F354FAD5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4" creationId="{FAD7BE01-0A13-4305-8C53-3708BF310D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5" creationId="{34E1A352-5115-4F3C-AA6E-A47F2EB3A7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6" creationId="{BCC26CDC-96F6-4951-88C7-65281732F7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7" creationId="{7590F1F8-C584-4144-861B-679E89410D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8" creationId="{6CC5E8FA-EC43-49DB-A253-E77AF71796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69" creationId="{B0AFC08C-7110-4932-BA96-412F49532B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0" creationId="{A329FF8D-0CA3-4C5A-910F-757B0F1E2E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1" creationId="{9692BD6C-3650-400B-AC0D-4CDDF03EA2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2" creationId="{15420FF9-67C6-485B-93FE-778AFF92BE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3" creationId="{2A835FDB-82D2-41D1-8F90-09E237B8A4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5" creationId="{53B43B3D-9EFA-4055-A589-E5C5A68FA8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6" creationId="{2087D210-17A8-4B7A-8624-337364A838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7" creationId="{AF92C306-FE6C-45F5-B666-7BB86CE61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8" creationId="{A81A40E5-2B73-4025-9D92-0AE191E7AF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79" creationId="{50EF2AF9-0859-4C14-A170-AC95B90B97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0" creationId="{90003D53-9BAF-429C-971A-AB6EEF2E46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1" creationId="{4C9F0EC2-205A-45F6-9F35-AA8BD2DF0B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2" creationId="{5A3A8427-2A4D-435D-8F28-5F230ABD0A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3" creationId="{319EF310-5991-4151-8A44-7EF1FB14A5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4" creationId="{F8C16C72-46F3-48E4-B535-C9D5088AC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5" creationId="{733E1E38-AFA8-43A0-9D69-4EB8B8BFAD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6" creationId="{02EA16F6-20B8-4B40-A4EC-229536ED9A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7" creationId="{0E0D2742-99A2-4B61-AB71-76645851E6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89" creationId="{4DA1812E-AF0E-40B8-AA2D-C479944435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0" creationId="{7285CFC8-1016-42A0-BE8F-78321C82B5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1" creationId="{30D0E3FB-DD43-41E1-AA39-FE3FBE9E76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2" creationId="{073D267B-68B8-420C-B913-741FDC29DD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3" creationId="{5C0C4C4F-0859-4675-BB9D-8C602647A8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4" creationId="{2A54A5D1-595A-4F1E-B4B3-AFDF8539D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5" creationId="{EE5FB080-FFE8-4E0A-BD6E-F0A4ABB6B0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6" creationId="{202CA67A-0F40-440E-B33A-99F3B0465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7" creationId="{30C9CA24-4D6B-4B0D-92A3-70485E950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099" creationId="{EFCC3C98-AA5F-487C-9EA0-CEE2C4798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0" creationId="{B47E145D-E139-429E-BDC3-0A6021209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1" creationId="{3D99FEF0-F2A2-40A9-8169-739D31D0B7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2" creationId="{C2451EB6-64F9-49CF-865B-CDBBEC902B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3" creationId="{05A25F37-E9D7-44EF-AB88-34EBB20916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4" creationId="{EF300277-030A-4ED3-A1D0-200C2D7853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5" creationId="{1580638B-65BB-49A1-9121-A344933FF5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6" creationId="{101A57AB-9B1E-4A33-A1F3-80D7A23759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7" creationId="{1AAB700F-2B9F-41EC-B08F-540459C64C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8" creationId="{80FAEA66-0EAD-4B2D-869F-7CC20CB76E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09" creationId="{31470D18-3479-4451-98E6-4FDB5AA442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0" creationId="{73D2436D-5024-4CB9-BF56-30C0D6486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2" creationId="{388734F5-3227-4783-93FB-7CF7E2BEDC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3" creationId="{6AE9E0C0-30E0-48A4-ABCD-210A658BBF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4" creationId="{14DA59E5-478E-41FC-B4D7-6B14B19FC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5" creationId="{2CD2C5F9-D050-489F-A4E2-9F8DBD85D0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6" creationId="{1091E7BD-8A5A-4405-9786-0554545B38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7" creationId="{88AE413A-37F8-4DFB-B026-DF444F1F0B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8" creationId="{97BCF381-0BB2-4E6D-881F-E0469EDE76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19" creationId="{0DF0F534-04E9-456B-B9B4-C930BB0E83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0" creationId="{C5CC7A51-F10C-4727-A0F2-D5D7835079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1" creationId="{9EC3C931-62D4-4175-88DF-E5F47661A5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2" creationId="{420D73DD-2814-4A0B-8B6F-958A13CB36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3" creationId="{2E435FF3-C2BA-48D5-B963-9A3B89F315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4" creationId="{BB4E8576-3270-4E90-B749-BC4D47BCC4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5" creationId="{DF95A0A2-D574-47C8-9480-90352D7F3F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6" creationId="{53F0E2A9-8413-4923-A27A-6A16B19486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7" creationId="{02CEB3BD-8CE3-4756-B9AF-653F2B4862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8" creationId="{2FED8893-F723-4CA8-8D2F-8FF6A73B42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29" creationId="{4BCC4648-E5E2-4352-9DEC-5BCDAB050B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0" creationId="{A0C41A54-57AF-4CB9-931C-7405751568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1" creationId="{A205A4C2-1F75-4696-B91A-572B86BE6D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3" creationId="{F7A85B33-757D-482B-83BC-35E3BA4D8E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4" creationId="{40289CE0-5E58-4238-B025-A9BA75888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5" creationId="{6C67B845-8EC4-41B7-AD2F-2ECDD8079E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6" creationId="{9D34EC2A-A1EC-48DD-9726-6FF5808050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7" creationId="{52D62543-7D72-4ADD-BB0B-192E9AA7FA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8" creationId="{8113E74F-7535-4678-988A-34214994CC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39" creationId="{834FD9FA-1A63-46C5-9E11-004BED938B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0" creationId="{495C3FC0-497D-4B3F-8EAD-1DC0FFE000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1" creationId="{B5CDE970-BED9-4371-B7A3-01287F7A8B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2" creationId="{AA99A109-8CF8-4A8B-9342-E8E264DE0F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3" creationId="{37E1D3E5-E4F7-4D15-8787-573E6E2509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4" creationId="{E26C844D-C633-464B-8D65-856049A1E8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5" creationId="{0DF55223-9794-48FA-BBAC-D919E4714E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6" creationId="{FA4F4976-6262-46C3-AC6B-13C86C14EC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7" creationId="{A217D06D-D603-4953-9B2F-72EE185248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8" creationId="{B8D95A36-1BC3-4CE2-8CD3-D88BD6F980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49" creationId="{FF504966-4502-479F-AE40-71D2571BA1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0" creationId="{993CDC9B-329C-4045-8A5A-DE4EAC8C6D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1" creationId="{CE4F8E49-56EF-4F7D-9921-B82F0912AC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2" creationId="{D791FF3E-33BA-438A-98B2-051C20D5EC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3" creationId="{3E657CB4-425E-42A9-A131-469DEE924F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4" creationId="{E0EE72DC-A214-4A7C-AB19-A3E6F457A4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5" creationId="{B89DACA3-3E95-4CB2-B983-E60A1B9EF6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6" creationId="{8013D462-9DCA-4630-B5A4-A112B84EA3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7" creationId="{49A9C536-22CC-4663-BD66-793874821C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58" creationId="{750CEB7F-7DFB-457B-8B2E-998D54FCFD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0" creationId="{4DF0FFEE-354C-4586-A93B-B8E193568F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1" creationId="{0C9B6BF6-AAEC-48DC-8882-0829DC297B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2" creationId="{CB59FC7C-50DA-432D-AE49-51915711BB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3" creationId="{E7FDA5E6-F960-41E5-A2F5-5B2F3D19F0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4" creationId="{4AA65732-9E2D-4770-A430-39C67E0AE1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5" creationId="{B107E71E-D414-4B08-BCDA-C56E58AE47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6" creationId="{B540EDB8-B71B-40C0-B786-0F62477934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7" creationId="{C46CF7FC-BC14-4272-9018-FA66D76A77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8" creationId="{EBE50763-01B6-45DF-9D16-B5302669F9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69" creationId="{1A69558F-28A2-46ED-AFA9-2327423D3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0" creationId="{5DC61586-920C-41C4-B933-C99AA9208C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1" creationId="{9F5E94B5-C5B4-4A16-88C8-68F17688C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2" creationId="{7F757CAA-636A-4DD4-8D30-33C21DF1D6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3" creationId="{BEA8A445-A5DC-4D0C-B19C-8C4D53C99F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4" creationId="{BCCF6CDE-DFB3-47FF-8632-743E8F9C65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5" creationId="{F316656A-D9FD-4102-A4E6-FB3134C1DC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6" creationId="{E14D20EB-699C-48DF-A1FD-0D70FA171D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7" creationId="{7964CC52-50CF-4A7F-B31D-381E29EA83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8" creationId="{32B31AB0-134C-45EC-9110-6CF8B4E378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79" creationId="{319480DB-69A5-4338-9368-839FCFEC89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1" creationId="{6A4763FC-C2AC-4099-8496-9B63B06659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2" creationId="{3F47359B-27A8-4035-9696-B6D5F08008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3" creationId="{18475FEA-78A1-4064-A964-E523A8C8703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4" creationId="{759D9BC0-9027-4743-868B-99743EA7F3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5" creationId="{12D1CE79-BE97-473B-9E5C-86E9BBDB69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6" creationId="{7686EFE7-F287-4862-A736-A24B80F280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7" creationId="{FD90B449-5E63-4C61-971D-8BCBB6B699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8" creationId="{6ACCF8EE-02F6-492A-B663-4E550F7CB5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89" creationId="{4874F556-0942-4D8D-A2CD-9B20D10085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0" creationId="{DF35C972-094B-456C-92AE-876709087F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1" creationId="{187357D1-A590-40E4-BFBC-750594590B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2" creationId="{8D2B3589-911F-4A7C-B413-E9F10775E5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3" creationId="{34569F09-C3FC-49C0-BEBF-EFED50B91D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4" creationId="{9AAEDEB6-FFCC-4742-9297-53A440E2B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5" creationId="{ACE99BDD-2D9F-4502-AAC5-249F5531A01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6" creationId="{B80B478E-EB12-4389-B7CC-136535E57E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7" creationId="{EBFE6186-7052-447F-B807-E932AAB3AA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8" creationId="{01036A4A-4642-4F63-82DF-C87F59E5CF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199" creationId="{2B8199DF-67FC-41A1-B9EB-14833DBF9CC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1" creationId="{2F9980B8-4B4F-4099-975C-20F3FB1BED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2" creationId="{F46DED92-A19C-479D-96B8-E619252542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3" creationId="{2CA96134-1E2A-4890-AD96-822CA3986B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4" creationId="{A272620F-FB78-4370-8E86-2E55A52140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5" creationId="{D2149CC4-8A67-4388-8913-00B97F42E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6" creationId="{04FBC1EA-8A31-46DD-B4BE-0EA20D5EAC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7" creationId="{B9FBDCEC-F323-4B48-AB6C-E4D6FE2F67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8" creationId="{4A7D1138-CAC8-44F1-B6E7-07DA04907A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09" creationId="{123CA50F-EEA9-4E5A-A522-EC2F29FB5D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0" creationId="{82EDD4B2-1DB3-4E2F-9A82-6D96CA9967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1" creationId="{020546D8-78FD-42C4-89D1-1B98C1E84F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2" creationId="{D32F5F44-0C6D-4CBD-974E-F96FA9CC94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3" creationId="{35DC107E-8490-4EC3-97C2-95366D944E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4" creationId="{2A5BC0AA-AE61-495A-969B-7D8CC908E1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5" creationId="{AC24B640-B6D0-48C4-B072-9954C5431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6" creationId="{777E0707-10E0-41D0-A589-C9311FD9EB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7" creationId="{26B1C255-5F3E-42DB-B4DD-6688155A92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8" creationId="{CDAF69E2-750C-4180-A291-FE5E4F85FB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19" creationId="{4F2717C3-2E5A-478F-A9F2-AA6AC601DA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0" creationId="{ED8B9A40-96C6-4494-B34D-F2934438DC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1" creationId="{0C322667-2276-4C47-B0B4-6F3DE3C816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2" creationId="{23275796-0DCC-4101-9F99-6196A88E6D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4" creationId="{9AD53D55-3FAE-4F37-871C-48D56CC7F1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5" creationId="{384AA8C9-C859-4741-BF83-6862F220FF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6" creationId="{AA7F9996-1CDD-4A13-8327-C262B97C56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7" creationId="{ECA0780F-C432-4C2F-B771-DE4B7D3356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8" creationId="{CF4AF318-DDB4-4D13-95FA-E0E3A64CC0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29" creationId="{A716F6AF-6CA8-4F49-AA87-DF73798103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0" creationId="{AF9AC769-00BD-4310-8594-D13BF1C947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1" creationId="{0D253CC7-7AF6-4600-A5EB-45E4B8C5BE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2" creationId="{8B7DFD4B-48D4-448E-98E9-46CAE2EC907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3" creationId="{F6480F11-86B6-44D3-8550-DCE7C4FB8F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4" creationId="{C51B00FA-EE4B-4019-9578-7D207D7673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5" creationId="{D01B4D36-84BC-416C-88F4-01679B518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6" creationId="{C72FB8B5-DD69-4FAA-BDFD-C4F3FF34B3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7" creationId="{C79D941E-2B62-4BF3-84BB-37E762102F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38" creationId="{FB1D71E2-077A-4B10-92AA-E64C42462B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0" creationId="{4CA794F0-2401-4711-8C01-DB928DA0FF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1" creationId="{8B85FEFE-5A3D-4500-84BF-EC2CB71B2D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2" creationId="{ABC9DC91-68E5-48FB-97E4-536AA6ADB8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3" creationId="{AC155873-13C9-4F66-BA0E-4978B556C7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4" creationId="{C4F81A36-D54C-459F-A10F-DB7DAB5DE7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5" creationId="{47E6A481-3E0F-4C22-B28E-D96662933D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6" creationId="{2F2F802A-0907-48B1-8696-B3D370D3CA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7" creationId="{AF83646E-6A41-40AC-BD84-171B321BBE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8" creationId="{CEF9C921-E881-4893-9351-09B464C7E5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49" creationId="{A7480B90-B082-4AC2-9B10-5E51756B59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0" creationId="{BFD4BFD9-8862-4739-B7E1-3F2C16E11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1" creationId="{C325C332-40DB-4790-95BC-F80D1E676C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2" creationId="{8327D7B0-B7CF-4446-9FFB-4EA343E911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3" creationId="{0A054544-9124-442A-AE2F-E0B85C993E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4" creationId="{F1E8B7D3-9C77-472B-8C9C-7DA6AFB119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5" creationId="{3A66F35D-9631-4A5E-BA85-8B8EC9B605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7" creationId="{A4804D06-671E-4FB1-A86E-D1108C2EA8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8" creationId="{4438AF36-A924-4490-A522-78DFF5A4E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59" creationId="{2D1A230C-254D-4E0B-AE3E-5CEF6E388A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0" creationId="{DC44C23B-90D2-429C-9646-21B12B08AC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1" creationId="{4DFFF53B-5842-44EC-8256-F538DBA84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2" creationId="{28D66703-BFD0-43B5-B0F0-1BDAD8252F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3" creationId="{03C636DB-955D-4642-99D2-0DAB7DCBF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4" creationId="{EDE2A22B-DA30-440B-9E28-DE4A6C7C4A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5" creationId="{4E4DF282-3ABE-4241-92D3-B0263AC36E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6" creationId="{2AF49A52-CB39-479D-B303-2AFF241039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7" creationId="{862CE45C-4AFE-4713-B4D0-317AC6C09B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8" creationId="{B0EC481E-5E56-4B19-8C74-251888E4E0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69" creationId="{816A19CC-F2F3-4DAA-8EB8-5BA4469C80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0" creationId="{31EEA2F3-33E2-45E5-9856-19F60134B0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1" creationId="{2D53B925-6826-47D9-A45F-FE61D5AE9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3" creationId="{15E5E0EF-BC1F-42FD-B384-E31139DD8B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4" creationId="{3BBCC286-ACAC-4F72-B174-AC0FA66719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5" creationId="{3E29C15A-DBC4-48C3-85E8-08C5AD5751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6" creationId="{AC86EE24-D345-4A92-B597-674564409E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7" creationId="{3D675856-4C0C-43FD-A614-DA14CDAB17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8" creationId="{CD76AB59-DA2F-4954-9800-90CD9E3764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79" creationId="{D478B08C-DDE0-4247-BA55-8EA1BAA93E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0" creationId="{29C5946F-91AE-41D7-8344-C6CA08D2B3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1" creationId="{7818498C-B21B-4C82-9565-6BC0F8FA66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2" creationId="{975FAF33-84E2-407F-BE5A-1D47507DA4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3" creationId="{95FAD293-1A71-475E-9535-ABF9A9F0F1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4" creationId="{4D719ABC-7DD2-41A1-B602-00885D5FFF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5" creationId="{07FE39DD-4F6A-4989-B7C1-7AED8FADA3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6" creationId="{46E6AD9F-A521-4D6F-8DFF-A95DA9BA71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7" creationId="{0F514888-6E01-4826-88C5-553094E263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8" creationId="{89B9DF30-7DAF-4BAC-98E1-DE5D36A6C7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89" creationId="{3E2D9E56-7E9C-4559-ACE2-654E51E00E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0" creationId="{BFC1334E-0930-4C21-A666-99A0EAC062D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1" creationId="{7FE16BF8-26E3-4385-BB13-8D589468DA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3" creationId="{752FFB80-7755-4252-BE7C-70D397637B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4" creationId="{E3E6A5A2-B23D-4BF6-9EE2-514D6C86CB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5" creationId="{5DB6FF1B-161E-4EB6-AA1A-39856187A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6" creationId="{E806CEFB-916C-4AFA-8093-B04A5EE1002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7" creationId="{721EFBCE-4856-451C-A128-4F04FD9AA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8" creationId="{5A291897-4728-4090-8F90-282DA3EF89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299" creationId="{707190A4-7318-487B-9E26-28379D10AFE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0" creationId="{66952AEC-D102-40A8-961C-151EAC32AB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1" creationId="{2ABC2281-1DBD-4D1F-85DA-C2DC03625F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2" creationId="{68776DBB-F876-4353-B723-F5425AB605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3" creationId="{E50C517C-E6F5-4891-AA2D-12762F4EF9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4" creationId="{0302A626-5450-477B-B456-C516DBB78E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5" creationId="{DEA2CF79-362B-40BC-A6F3-EC84EAF343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6" creationId="{DFF3D457-CE07-4135-A837-4E245902B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7" creationId="{4FCEF9E9-EF08-4EAF-B0E1-C59237ADA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8" creationId="{49C0FB2D-CB5D-440A-A636-76E10FFA04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09" creationId="{F4BD7789-A948-4310-BBA2-DF51D64EDA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0" creationId="{5F73F2E3-B42C-44D6-930E-199AC4CC15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1" creationId="{C3E134B3-E439-4D2E-8CFF-706D1EF9C0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2" creationId="{29F9BF0E-6ED1-4C6C-B17C-30AAF57B1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3" creationId="{36174103-8DC5-43DC-8B43-B5EB40F7C2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4" creationId="{AEB2DBDA-CA66-40DD-AF41-0D7D89B29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5" creationId="{0061163C-CF1C-4270-913A-C1DC213CD1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6" creationId="{6D8DEA45-96A1-411F-BED1-E0ED7929FF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7" creationId="{02F8FEB8-0F5A-44D5-8CBE-B82CF06BC1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8" creationId="{12B412CC-BEB1-436B-8EFB-14EC10394C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19" creationId="{39CA9CC6-524E-4AC3-BAA9-65AFCF0A5C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0" creationId="{5C7C3452-9A0F-45E6-B3E9-7B07899F93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1" creationId="{FAD8664E-AA56-4356-8973-1055EACE11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2" creationId="{63144CE2-0FCE-40D4-8743-E25DBFA93B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3" creationId="{B3176667-7BE2-4781-80F8-0128F4C90A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4" creationId="{8AFD3159-3FCF-4802-B46E-42EA107AD9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5" creationId="{28F9BD92-D9D8-49A4-8761-030DA70E53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6" creationId="{A302CF2A-C050-4FF7-84B5-ABA8DB75B6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7" creationId="{87FEEAA7-B4C1-451B-A74D-345E4EE53F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8" creationId="{1324573A-B3A5-47B6-8A6C-2DA70FF78A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29" creationId="{93AD80EB-1E8D-4CBF-9459-82C4F58FBF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0" creationId="{7D127BF0-D9BA-4D3C-BAAA-BB1665107F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1" creationId="{90B09994-057B-4EB2-9476-A482656087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2" creationId="{A41F96DD-464B-41EB-89E1-343AE92101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3" creationId="{70892CBA-D2F2-4843-8CBC-3BD3F41099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4" creationId="{8D14C66C-7761-47F8-BA27-3B393D69B3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5" creationId="{E7999985-AC53-4CBD-B0E4-DB32097366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6" creationId="{629A19B8-859A-4619-909C-2E7CE789AA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7" creationId="{E237B92F-14AE-43F2-B37E-D5FA483C0C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8" creationId="{BCC1DB88-E63A-4B6E-B0BB-767C5A7D84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39" creationId="{132EBDB8-5E36-4CF8-8E37-8B146C0E9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0" creationId="{9E5CCEA6-187B-48F5-B8D0-10B224B3B7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1" creationId="{B44318C4-C241-423E-89D8-C2CA61BAAB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2" creationId="{9B99AEFC-AF64-4E65-AFCE-67A091E5D2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3" creationId="{A4F2CECA-0170-4096-9DB2-DAEEBC7AAA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4" creationId="{C52F40F0-2EAD-40D4-B398-1E4D8FC414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5" creationId="{A8337996-7063-4072-9C3B-88909C793F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6" creationId="{C495E000-D489-4783-BEC9-1BD8F07CEA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7" creationId="{D65CEB21-BAF3-4530-A58C-DF5012A376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8" creationId="{E5DE153B-B769-4C41-8EA3-B21DC1CDD9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49" creationId="{BFF64067-7D7A-47D4-956F-CB8B14EE46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0" creationId="{7DFC7C55-FED1-4E06-8B72-00C572FE9E07}"/>
          </ac:spMkLst>
        </pc:spChg>
        <pc:spChg chg="mod">
          <ac:chgData name="Kyd Law" userId="eea39dd088786ed2" providerId="LiveId" clId="{E01C5980-304E-4966-9329-CAC7B4A42965}" dt="2021-12-15T23:29:50.884" v="1347" actId="1076"/>
          <ac:spMkLst>
            <pc:docMk/>
            <pc:sldMk cId="2387198884" sldId="341"/>
            <ac:spMk id="3351" creationId="{88CEDC53-F79D-4F0A-AA85-D75DBB8FBE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2" creationId="{A58FAAE0-1DD0-4422-AFF1-A10E3B0A06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3" creationId="{2B0B8FD0-26FF-47EF-8919-6B62660774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4" creationId="{12D2069D-7A55-4D66-B55C-DAE5632AA5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5" creationId="{DD880148-02AE-4A4E-BC5C-D622152C2D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6" creationId="{CC2E58E0-5903-43AD-A674-393EDE8128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7" creationId="{7CA62989-D9B1-4590-A551-8F5CB7C916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8" creationId="{1DB21BDE-DCEC-4E20-91F0-E30813A55E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59" creationId="{0C0E5BDE-2648-4266-B5EB-55A301688A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0" creationId="{457EA5DB-EF26-4A72-9BF9-871A0E6FB7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1" creationId="{9DAF28ED-3A8C-41FA-BE84-AEF713F9C9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2" creationId="{ED0F56BA-6BD7-4005-80E5-E8CBD517A6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3" creationId="{13C09BD3-F97C-4838-B3E9-602C7BFF2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4" creationId="{0CC5119C-8A88-49E4-AE5D-3FD69C505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5" creationId="{63711240-F12F-44E1-8022-1A1261CFAC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6" creationId="{C764BF81-DBF7-43CE-B755-C4754609AE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7" creationId="{F5DD4FE8-D69D-4C3A-8D3A-3A7BFEA37D2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8" creationId="{F18082C5-DA0B-434A-A0B0-0F1923D9E9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69" creationId="{E5507576-67DD-43CF-87D3-D70593296C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0" creationId="{8A27E4F9-10E2-4B5C-89FF-B9307BC5D0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1" creationId="{8725C29D-AADE-46BD-83A2-5862527170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2" creationId="{97BE43DD-0F47-459E-9EAA-0A41A21642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3" creationId="{E3C11460-6A13-4C8E-9A81-B33918C60E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4" creationId="{27608335-E0CC-4EE6-BBEC-87B6EAFED1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5" creationId="{2C56A242-61A5-484E-BE74-797C9A1DE0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6" creationId="{38E6C6AD-9110-4ADE-BB78-7AED14800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7" creationId="{581EAA1C-C041-49A5-AAAF-0B558F73BE8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8" creationId="{9DBAE4B5-0E09-4F70-A47C-29959560C6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79" creationId="{0B4AC3C6-3E97-4E45-B59B-A94772FE0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0" creationId="{264C9C09-1974-4274-969A-FC08FF1329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1" creationId="{8759AAA1-A579-459F-A81C-558BD88252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2" creationId="{DB5B7F28-F6C7-4725-9DA5-F533D52727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3" creationId="{CECC5B74-7C8C-45A3-ABAF-FF6942AAA2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4" creationId="{96D07B78-6E99-475B-8428-D21F42873C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5" creationId="{16E97731-D576-4DF6-B8EC-C9071B6DD4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6" creationId="{DF7F2A3B-FC39-4E53-85CD-F9EC9C311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7" creationId="{40728EAA-C650-4396-98D7-9F5C2BDF48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8" creationId="{4E75848A-5DC3-4477-BB83-DCC6701E75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89" creationId="{B8B07FF7-D121-413C-AAC7-BBDE62E8BB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0" creationId="{A723483F-0260-428E-A435-22500341EC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1" creationId="{40796163-85FB-4FD5-B21C-FEB04D6951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2" creationId="{0275C0B0-F29D-44DC-A2EA-3D48EA45A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3" creationId="{F6ECC115-DE21-476C-B4C3-B225E29736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4" creationId="{8628D211-49D9-4692-BB95-22A6DD8CE1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5" creationId="{EBFD7C1B-8C72-4F91-87EB-B11FB8C6413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6" creationId="{51913644-EA8C-4751-8E2A-476D324E58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7" creationId="{958BEE4F-E9F3-453C-8347-3EA2945111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8" creationId="{E507744C-2554-4711-8D04-0F77A36C94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399" creationId="{F4D41E8F-27ED-4189-B01E-4321ECA3DC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0" creationId="{6147509D-B51C-4F49-AEB3-0CF71A9667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1" creationId="{FD6BAFB2-9D1A-43CC-BA9E-CA7A58DE4D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2" creationId="{B961E052-2D30-4C1B-9C00-F5BFB733DF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3" creationId="{6C4587B1-036E-4EAE-8D9D-36E16AFE5A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4" creationId="{68ECFF96-8235-470B-93C4-75F515D05B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5" creationId="{C46FB916-8DB0-4ED9-8A96-3908C563B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6" creationId="{D1967D7F-1623-4A6D-93CB-27AFC25B5C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7" creationId="{F8BE0401-2ECC-482F-B8CA-E4E5E645F1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8" creationId="{FBAB7E24-4840-403B-B5B9-A846B8DFE9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09" creationId="{53BA05A3-53C2-45CA-9B3E-503094F819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0" creationId="{5C823677-0732-40D6-BA79-8A7E2BF7D7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1" creationId="{8364A3FD-5A3C-48E6-95CB-436B5E421C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2" creationId="{C53590CC-BC45-410A-89D9-4B16F166C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3" creationId="{53E51C7A-BC70-4195-A445-3635E0BE75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4" creationId="{3024CA6B-5DBD-46A9-A4BB-FD22581330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5" creationId="{DB63E685-1D41-4D7A-A5AD-AEEF4151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6" creationId="{EB9E3349-C279-463D-989B-295C350317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7" creationId="{0F33792A-F2FB-49B1-884C-AFA2832A0D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8" creationId="{D8B3AE9E-CC4C-48BE-94BF-5FE21C34F6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19" creationId="{6C38AED6-DA53-49A3-AE48-15C4330B0B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0" creationId="{36D64B32-2DF3-4AAD-A59B-C29BD7DAEE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1" creationId="{F4BFF061-B65C-4D9B-9A1F-40396E2099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2" creationId="{94DC1344-C780-4DB6-B100-F8E7D8A69D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3" creationId="{F353F559-C870-462A-A0A8-27160AB6DF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4" creationId="{2F84AF45-81CE-4224-B930-46CC23AEE8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5" creationId="{F2DDE852-11AB-46CA-93B1-A7038BA7C7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6" creationId="{7CF20F32-7F64-4FE1-952D-180496A3F0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7" creationId="{BBEFBC74-7486-4D59-AEA1-E7F8AAC8D7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8" creationId="{12506330-62BF-4A41-8D38-636705FDCA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29" creationId="{868C9D2A-4DB6-47CA-8AB8-6600DD4698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0" creationId="{63E9A9F7-50EF-455B-8002-B7FE0059BE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1" creationId="{C8FC0FF6-7617-48EE-A79B-09F2E60DF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2" creationId="{DCB499D8-C63E-4702-BDA1-7E3393AA1C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3" creationId="{9545C675-5270-4FC7-AA60-DD6ECD3F2F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4" creationId="{82AF330B-E170-4F30-BAA7-6A00E0B0E7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5" creationId="{28133AB9-0726-4DCB-9C56-F94AB8527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6" creationId="{A8A1537B-BFC4-4879-B44E-836A443AE7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7" creationId="{70C78631-EA22-4518-ADD1-650285E451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8" creationId="{861C5627-6CAE-4676-A67E-C8B6E72385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39" creationId="{049A1E02-6C9D-4491-80D8-6D02BE8399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0" creationId="{5E591ECD-67BE-44EF-8A65-7BDE007C6D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1" creationId="{97C32B19-F8A0-4121-ADF1-72F43395F4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2" creationId="{F024FEBA-A64C-4606-8BDE-1A32119F6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3" creationId="{12642C86-B689-43EC-834B-2A9B33FCEA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4" creationId="{8D7497DB-8148-436D-87F8-0194DC66F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5" creationId="{74ED20AC-53EF-4639-8D6A-53566FD6F5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6" creationId="{FE84B489-9A16-494F-A66B-C260D109772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7" creationId="{915E919B-D7EB-4672-BB67-FB7F0E5C24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8" creationId="{6D1D41AB-8943-4476-BF5F-8F5ECC6478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49" creationId="{582175FB-C661-4E24-8E24-083633CD3D2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0" creationId="{0B825666-F611-4DE3-A421-1B40E28946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1" creationId="{59233C74-015B-427E-8B03-46A1203A5A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2" creationId="{314635D4-56B3-4205-B3CC-CD1658728F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3" creationId="{EA42F266-E5E4-4739-B306-49E6D41902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4" creationId="{5A7E37F7-0B2E-4047-91ED-E74F99760E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5" creationId="{93F40574-C189-4F0B-8AEF-A8E082856B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6" creationId="{6B515582-CD0C-44EE-838A-46B0EB673D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7" creationId="{7CA8DD75-AB51-43CD-8C98-4E451D9619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8" creationId="{23B4C9B3-CAF1-435C-8945-6F2D3AFF25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59" creationId="{57138F30-071D-4C1D-844A-CB013C008E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0" creationId="{51CC094D-FD51-40AA-A435-A85D8F5BE7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1" creationId="{0B284B23-17E3-43D3-84AD-BBDE5ABBE2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2" creationId="{C32A4936-85C0-4558-99E4-109B921CA9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3" creationId="{556759FF-F4C5-4215-B0F2-F5D9829814D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4" creationId="{D6313118-0543-459D-9331-23D7384BC2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5" creationId="{239A8B51-5773-42D7-9D25-97F095B87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6" creationId="{0EA563F8-15E2-4419-A77A-E2A8C3AF16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7" creationId="{8AC78773-D192-4529-A1A1-CCAA289579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8" creationId="{9922E5DE-1013-48FE-B9D5-A1D9069AC0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69" creationId="{32E937E1-366B-4F05-A70D-DD397B20FC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0" creationId="{94A5520F-58F6-4F6E-86B9-D717D8982F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1" creationId="{DC03F3A1-0A24-4B26-8E60-F23E48924A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2" creationId="{ABED5CC2-9FF9-4496-90AD-2A78011212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3" creationId="{67B2F5F8-D489-412F-991D-2255F48AD4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4" creationId="{B2FCF222-EFB4-4129-971B-50C04A4CAD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5" creationId="{88914A70-E089-4B92-8404-AEA2C97FA3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6" creationId="{FAE92654-9973-4A6D-AD34-A4845F9C44D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7" creationId="{798EA879-3EB4-45F4-A2F3-4589A54E27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8" creationId="{10F9E0D1-2367-4A8C-9FC8-C1A4EED33D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79" creationId="{436FDAA4-0D2C-4FD6-9FA6-BE4918B658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0" creationId="{E4708957-E667-4E73-B4F5-2A995CB715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1" creationId="{7D6DA71E-9102-45A0-A18A-EC692DBAD7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2" creationId="{A7891E7F-4C0E-4EC4-8287-747F2163AF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3" creationId="{CA1846EC-E282-4E6C-B4C1-8C11032FE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4" creationId="{6C441DB4-A703-4F43-953E-BC6B4BC207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5" creationId="{D044C7E7-4DF1-4460-8D92-B648AD8198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6" creationId="{239A3973-9E57-4967-81E1-5702540FCC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7" creationId="{636E7D30-2E62-49F9-920C-4E48AE5374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8" creationId="{761D31E9-5E70-402D-B5D1-797C99F96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89" creationId="{9A03A061-3C00-4423-BA87-17DB1DFB1C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0" creationId="{1A6FE2CA-FBBD-43D0-85A7-6C4E2338F3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1" creationId="{74390A71-4030-4029-B08B-67BC60DE13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2" creationId="{3C88B81B-2382-44B2-A51A-9226D029015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3" creationId="{41978A5E-791D-4D5F-8FF8-4A9625FA89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4" creationId="{AFE63553-0A68-4A1B-93AE-64437F4715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5" creationId="{7AA96295-DC0C-4865-AF42-163467D1DB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6" creationId="{43147A27-3806-4E86-AA1C-9C8F02393C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7" creationId="{D6B4A65F-18CA-425E-B60A-1D38A9F6AE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8" creationId="{A9B1237E-470F-4B17-B5FE-0F44160E5D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499" creationId="{0F08A546-A066-47E4-B32D-DA1B28914A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0" creationId="{0795ECDD-8956-48CD-AD1D-D1802B27F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1" creationId="{76B05A34-DAA6-433B-A25A-EFF086AF68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2" creationId="{D0490E4F-42ED-41EE-A679-F44954D6F5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3" creationId="{011DC8EE-7D87-41BB-AB28-3A71402BA51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4" creationId="{CC63DDE0-528A-481D-8A27-72640158A3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5" creationId="{B1C6CF47-5F02-4983-8B4C-90A63099CF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6" creationId="{32B0977B-9257-40D7-BA9B-97A9646F92B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7" creationId="{FD8C8162-103B-4E05-A12A-1BE6CCBCE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8" creationId="{2A280B67-EE77-49E5-A74C-AF3756BBC5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09" creationId="{238E15FE-F07E-4C95-B548-BC2C4D08406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0" creationId="{FEBDC6BC-9D1E-4DF5-9E19-1283E7070A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1" creationId="{490D0B61-6956-4C43-B540-34C0CB0CF8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2" creationId="{B24C532C-66E0-4D07-BB4C-BC747949BF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3" creationId="{3814AA05-72EF-42DE-AB6A-013807F50B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4" creationId="{BF287D21-9D28-4427-A2EF-0399393024F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5" creationId="{3CD99C5B-62A6-49BC-90F8-2C491153A8D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6" creationId="{486B8DC4-BEBA-4695-9C6D-3589E4DB1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7" creationId="{C00709BF-CF1E-44B3-B05D-755E64B644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8" creationId="{F7434F48-CEAA-4DBE-940D-8F6EEA5C38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19" creationId="{377916E3-D362-4998-9C8D-3B6D586D3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0" creationId="{D4FBC679-F0D3-4A44-A312-5AFA7AC22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1" creationId="{C52A9DFF-D79B-46CE-B2CF-7F501AA7E41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2" creationId="{EB35769E-B17A-4735-8ED0-279C2A5DCF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3" creationId="{7CBF4E59-49C7-4223-ADE5-F43CEC862E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4" creationId="{BA7BCD2A-B723-4EF5-8BD4-3AE8BB3321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5" creationId="{9ACF8798-B9A3-4B29-A146-60FE5E36AD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6" creationId="{8CF97330-B9EB-4B2E-8A4A-CBDF3F3F67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7" creationId="{0734AD59-6517-4874-886B-330AC4BDB4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8" creationId="{459B0C8E-C75E-48BC-B753-F238D4D210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29" creationId="{36675837-1A5D-4BD0-9E77-5CCCF61401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0" creationId="{42097DCB-384E-4083-8FA8-A5ACAB5AAA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1" creationId="{5D440F7E-3B11-469E-8937-54BE61CE8E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2" creationId="{533FDF08-C860-4990-AD2E-D1C9CA0791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3" creationId="{7124F35A-7D47-4C1B-BC0C-6065DF96EC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4" creationId="{E19F460B-F4FC-4AE7-9B4C-B5130E7E6EC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5" creationId="{C50820C2-CE20-41FE-B72B-380CA4A369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6" creationId="{3B07630D-337D-4C34-89C2-85255E2F7A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7" creationId="{DA162B12-9EE7-46CF-AB88-B6F01987C3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8" creationId="{FE394640-7359-49E4-8BF7-EBC2A3899F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39" creationId="{1049A26C-1576-42CB-A22D-076304188C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0" creationId="{0D183823-99BE-42F7-B8ED-C03EE99BA7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1" creationId="{EFFC310C-3DFE-4BB8-8609-3212EAFF4F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2" creationId="{5F97CEB2-7D37-4ACA-A6CF-47E631C311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3" creationId="{3738A4C0-B2AD-43D4-82C7-BDEA1C34F2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4" creationId="{5B2752F9-4862-491D-BE61-025C48BB95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5" creationId="{FD65DD04-B026-41D1-B948-F0420D0560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6" creationId="{6EE2D1E9-EB04-4275-92CE-F27D7153FC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7" creationId="{8488C4D5-A51B-4A01-AE44-11EC1C6726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8" creationId="{751D6CB0-DB03-4B59-B61A-C4AF4D8197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49" creationId="{9FEFF21C-5C64-43DC-9836-191B23D9EC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0" creationId="{870BD1F4-6E5E-47AA-B996-7195C5844F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1" creationId="{6AF57A38-28EB-433E-8148-AA5B3A7727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2" creationId="{07FD8A9E-D0BE-43C6-82E5-926D809954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3" creationId="{7E5D7EC2-40AC-4900-A317-1DD23D0226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4" creationId="{0E6AAD0F-5564-4E85-B29C-80FAA34ED4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5" creationId="{17CB881C-6EB9-4DE7-80F5-B9CF40F01A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6" creationId="{FC2F8239-1EF5-4A3F-92D4-54EC40225D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7" creationId="{29280CB1-4C6E-4459-82BC-59386FAB23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8" creationId="{E3D9DBC7-59C8-43B2-82CB-586ED6249D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59" creationId="{34EA1B5F-0744-43F4-8223-F95E48CB9E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0" creationId="{D69BB2D0-DF1B-450A-87D9-62659E625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1" creationId="{0961F09B-10CA-42A4-9168-DB23F1B7EB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2" creationId="{A865EF02-290C-42B9-834F-DE4ADF440A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3" creationId="{5E0E6247-3459-466B-B0CA-96643AA271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4" creationId="{1BFCB486-44D9-4964-AD04-54B2D46A43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5" creationId="{5F24F5E2-2C2F-4729-8D69-61EDD26E7A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6" creationId="{E7535A03-93F6-4EC6-A411-873DC0F5A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7" creationId="{9006E4ED-4158-4342-A3E1-7760529EFD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8" creationId="{E40C0E9F-0DA7-490F-AF17-380702C354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69" creationId="{3F00F688-4689-404C-A636-8FD1372362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0" creationId="{FB2D61C1-B7F4-4634-B7B9-1D9851E419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1" creationId="{849285F2-7C7D-4BDC-BECB-AEFB022710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2" creationId="{036093F6-659B-4275-BBCB-CAFC7D70A2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3" creationId="{9F64579C-895C-4728-A5A7-21001574A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4" creationId="{F7BA1203-1C2F-4B76-9AD5-2E9527976C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5" creationId="{12F4EAB2-8576-425B-8419-09A99D3620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6" creationId="{317425A0-3604-4897-99AF-8BF706371A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7" creationId="{087CB47E-5992-416C-9605-FF1B4E47E0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8" creationId="{60454DF4-5280-424B-8B83-C101517AD5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79" creationId="{48484461-5700-4407-965C-95BC87963F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0" creationId="{BD6ABD52-2609-4D78-9BE1-440BAA714E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1" creationId="{190B76E3-3993-4C9A-9514-92AB95BAC70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2" creationId="{28F73706-A74D-4FE1-BC30-21D42E3BE2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3" creationId="{E982B309-F37D-48BD-8BB5-440A0E43CA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4" creationId="{E53752AB-8C90-4476-B299-125C478F36A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5" creationId="{3ADAB51A-4DD3-4BFB-9EFE-2D5C472C0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6" creationId="{49625439-7E94-4F23-9D12-4D04BCB78D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7" creationId="{F1CF2D9D-C2F9-4E27-A10F-E7E4B76B2D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8" creationId="{C6CF22F1-B0F8-4790-9423-B3BFAD230B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89" creationId="{4A62A684-5256-4EDA-BB5C-584D6D9E84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0" creationId="{6C4A4390-CE3A-414E-B2AC-1973F32F5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1" creationId="{BBB4DABB-B198-4AF0-92FD-BF521CD846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2" creationId="{8C6F3F0E-43C4-4324-8B06-5646C381B9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3" creationId="{057AB58B-9529-4040-B6B8-63C83BB72F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4" creationId="{8F6C2C31-29CC-459D-8D20-7D5D4F1EA4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5" creationId="{7AC59826-A583-4F06-97AD-2CBCAD37D3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6" creationId="{5C2D8F16-5740-4459-8A0B-49EF11DCE4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7" creationId="{BA34926D-AB08-42BA-9608-B3ACB16307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8" creationId="{2C025334-9A99-4276-BF14-ED8EB39DC8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599" creationId="{A1EC2D8A-7E84-48F2-AF96-BAD4E46532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0" creationId="{1C536678-20DC-48FF-88AA-8094C7A59B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1" creationId="{853E2B0A-256F-4400-86CD-4D2CB070B3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2" creationId="{5B93B90E-802D-4A8C-9E3D-07F327A235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3" creationId="{CECB056A-30F4-4BD4-B4B2-4FACA2883FD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4" creationId="{503FB691-F8F2-4A24-8C2E-5A7297578A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5" creationId="{6C35F510-58E8-423B-8E8B-239F29006E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6" creationId="{0E189948-E0B2-4DA0-AB76-5CE5C0FD46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7" creationId="{4DF6AD64-D96F-4BBE-9C8E-74AAD437F9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8" creationId="{3AD64A24-E282-4819-9AB0-662CCFEACD9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09" creationId="{401B1DA0-6A51-433C-B1D3-978788B7A2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0" creationId="{15322B26-4B6B-4FC2-9E04-C476A434C8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1" creationId="{A6389B1A-3A10-41A3-A41F-C7FA56144C3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2" creationId="{36C3991E-A218-4CEB-9C27-C3100B6605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3" creationId="{734EEF7E-A857-4A23-AEB5-58A817F9D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4" creationId="{043CD6FC-7832-4FD5-B262-FB0A5B7C57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5" creationId="{3F419EF3-9174-40C0-8B2E-3F36909C14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6" creationId="{20F2FD77-DE6A-4FB3-82C6-1B7090D28D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7" creationId="{1F1A2B53-7FFB-4729-A74C-2CF62D7D39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8" creationId="{85B9B5F9-FB46-4636-933C-338740493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19" creationId="{7041E524-F080-41B7-8A56-C3C8D2D1C3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0" creationId="{DEF8B9B2-D662-44C2-B833-3501BDC13D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1" creationId="{2ED209D6-EADA-49E4-AC61-197A7E6302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2" creationId="{35EAEDD5-0505-4AE3-B75C-01B0B6224C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3" creationId="{A328FC81-9391-4CFD-A60E-8D53D9479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4" creationId="{69695CC9-05D2-4F64-BE99-309760A274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5" creationId="{7832CA3D-BD74-42EA-BAD4-FA58C163E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6" creationId="{74E4AC8D-EA39-41A4-9D39-8523C7E7AD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7" creationId="{B1F39A3A-E43C-4FDF-B5A1-8C1D4F57E6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8" creationId="{E9D312EA-2A7D-4755-970F-2925FEE622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29" creationId="{1A031AEF-F93E-414C-A113-6C751C1FF1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0" creationId="{A52CDB84-B8D4-4393-9282-AF6C346E1B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1" creationId="{6C10739A-E552-4C70-93E4-E82FDD170C3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2" creationId="{D762A747-D1AA-44A4-91BB-5D592CAD6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3" creationId="{FC8731E3-62B6-4C04-9157-C8841FB6DE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4" creationId="{10879520-5480-4245-846D-8C67C5F678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5" creationId="{91330E73-3E07-48AA-82BD-D9FDBADC1F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6" creationId="{13859CB4-C4BE-49E1-95FC-03EE1B192E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7" creationId="{BE92A57F-7C9E-4F82-93D7-1A0746F5A1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8" creationId="{085C93D8-EC42-4B42-8FE4-17C6206FC1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39" creationId="{75F197FB-CBB2-49BC-AFC8-64018F736D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0" creationId="{8D1351BC-A031-4D5D-8406-7822D8A356F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1" creationId="{55E48F69-B024-46BC-A314-C69F1B374D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2" creationId="{60DFABE2-7AFD-4FD4-8006-507055A1F8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3" creationId="{7C98C8E8-BEA5-4DA6-9856-2E411DBDE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4" creationId="{760B84C5-7C33-4CF2-8EAB-ECCAEBD6DF1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5" creationId="{9E8E3456-49AD-4BB9-A5AF-82E726F9E2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6" creationId="{9D3C1FED-BC57-434A-9815-6314C71E10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7" creationId="{0265D8E0-8975-48F4-8EB0-6DAD99FCA74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8" creationId="{0DE1AF4D-B5EB-4431-A4A1-03A1ABC318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49" creationId="{A5AB439D-5EB4-44CF-9ADE-80CBE51ED6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0" creationId="{2F9D9821-87FA-4D91-A20D-CC1571A23E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1" creationId="{E912A2AC-AD12-492B-8A69-E40F8A51AF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2" creationId="{952D10F1-1ECC-4513-BD2E-9FFB74B084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3" creationId="{0D93DC1E-1A9C-458C-88CC-FB5F44D7D07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4" creationId="{DE5E05F5-5BB0-492F-A387-505C6AD189E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5" creationId="{916A388C-C23B-4E94-BD31-866762A0D6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6" creationId="{93763396-1F9E-4261-B524-E970856286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7" creationId="{BC8CB699-665E-40D4-99EF-84BC9C3EF8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8" creationId="{53BEA2E9-813B-4238-AF1F-BEC83B952EA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59" creationId="{D06214BA-40E4-42F8-A3C7-A530B23E7C1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0" creationId="{F52834ED-A242-4C2E-96A1-B6D2B36128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1" creationId="{0BF6C24B-A472-4B6B-8594-34FF0A30DCF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2" creationId="{2607A743-52E1-4B8C-9BBE-42D615588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3" creationId="{475D14B2-6330-40F4-8FF3-5F75521807D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4" creationId="{D94DF05E-7D5D-401F-9180-E3C00BD7C4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5" creationId="{53629A56-87D0-4C73-8AD7-A2BA3BE2668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6" creationId="{D9432B01-2779-49BE-B97C-6D9733D87E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7" creationId="{31AA952D-EBE3-4535-B6B3-72A2B6A433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8" creationId="{1A16609E-09C5-47F7-BE0C-A7418DD1A4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69" creationId="{92C6EDB0-875D-4443-BA5A-95D6CD9CD2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0" creationId="{23032F68-F97D-4230-AD76-8E513DB3B3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1" creationId="{808ED6E5-0D14-4481-8DBB-76C278C0E7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2" creationId="{40916277-D6DD-4359-B893-9EDE38E4F7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3" creationId="{FBE03267-54B5-4B6D-9215-6F623E3B6F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4" creationId="{645EF354-8E46-419F-AA37-7400E9DFDD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5" creationId="{62976AC7-76BA-40A5-9506-AC8584D1E7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6" creationId="{9E0D7624-7A0B-49B0-97FA-E7F86AEB898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7" creationId="{05971DD9-1F94-4084-B1E8-772B8475B7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8" creationId="{3971AF93-3EEB-4753-BAD8-24FA1BE2CA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79" creationId="{DCDB62DF-D3EB-4930-91FB-EC60804065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0" creationId="{7934555A-E2A3-4777-8A50-3809A7FC5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1" creationId="{9FE6E1C5-5D1A-4876-B261-1335A115D1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2" creationId="{42E5BBCE-FDE4-4B0B-81C0-D7BC5C181F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3" creationId="{99D097DE-9447-43B2-BA7A-7A9F09DA7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4" creationId="{EFCB8F14-F1DE-42E8-A126-8DAA45A402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5" creationId="{5FB4DAE4-7283-44ED-9683-F05185BED0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6" creationId="{604BC036-CD3B-40DF-BA24-682A5BA15A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7" creationId="{F130FF9B-C680-4728-8312-E00FA71C120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8" creationId="{5E7DC969-7E64-4D09-B165-A8EEB7BB74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89" creationId="{5D68C445-578B-4FC2-A4F5-4B8B0959C0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0" creationId="{47BFF284-FFD6-4D43-BA61-5992EAE808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1" creationId="{85F26961-6CD9-46FD-B9E8-FEF6F3A971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2" creationId="{7CEAFFCD-18D4-4599-80DE-B2BA8B7A17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3" creationId="{43628DD6-36E1-4875-A0B1-A76D5174DE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4" creationId="{4ECD4A81-CC9C-4B14-837F-ADB4F42546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5" creationId="{8EF7D25F-AC8F-423E-9BB9-1A11E55B3E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6" creationId="{BB5311DE-7C8F-45C8-A249-6B4F038918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7" creationId="{4C246386-4B96-4B48-BEDF-891BC6523B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8" creationId="{A0BCE376-E63B-4C03-B156-87C2414FD5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699" creationId="{7A319135-31BB-4901-A415-8C03CEA8AB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0" creationId="{354E214D-C625-4A12-97C8-268BAA4818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1" creationId="{7D6AFFF9-A911-4E75-8B7A-CF5C4F07B1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2" creationId="{F6C519B5-38E9-41FA-9AFF-850485B802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3" creationId="{8248B1EE-66EE-4909-ABCB-2B653F34523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4" creationId="{ED98DD6C-61FF-4CBB-8F37-488BCA640A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5" creationId="{3A3F32BF-4843-4C44-881A-EF44C3F81A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6" creationId="{B33D65D9-EDBF-448D-9FFC-452CC3F7869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7" creationId="{34EFF788-C293-4076-B077-8D5065D3DC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8" creationId="{156D560E-480B-4D2F-AEC5-6BC8361EC7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09" creationId="{9A7C6551-B4B4-4FEE-AAEC-3D8B3FC11E6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0" creationId="{C2235791-6DBA-45EB-A50C-3D08DB75D8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1" creationId="{92F863E3-5C9F-4FB1-B67B-D4285C2581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2" creationId="{388FD4E8-39D6-4FB5-BAC0-52E79F0D4D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3" creationId="{D01BD5B9-613E-4693-B5CA-B820457208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4" creationId="{34C861E1-CBEE-4ED2-AAE9-1F91BAA60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5" creationId="{CD5D9739-F42F-479E-B694-9A98119106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6" creationId="{17C5EBAC-E59C-4F55-A428-D8CD06DEAC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7" creationId="{2D3EA6CD-5A68-4660-91BD-26A9766360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8" creationId="{A6703B37-C253-460B-8B75-6854D55658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19" creationId="{C4EB545C-7D46-4B2E-B3C5-0C57E99B228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0" creationId="{C44C57C3-2BE8-49C2-942E-260935BFF1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1" creationId="{D29554AC-7719-4151-98B6-B55E1A5941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2" creationId="{E036CAC2-7BCC-47A1-A6DD-56A37F73A1C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3" creationId="{F383F790-B7C9-48BF-A4FF-984B06320E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4" creationId="{9439E9AD-E109-40BD-BF84-EE2FFC81BC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5" creationId="{2C44A1D1-9E07-4159-86FA-06EC1FFAF9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6" creationId="{399E8CEE-244B-4E68-9CC7-DE524A08AF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7" creationId="{3B921952-E67C-4A67-A92F-E09B0AA579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8" creationId="{50E4716B-E4A9-409C-96D7-32EFCE585F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29" creationId="{780AB876-7FBB-4BB1-89AB-A45354E339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0" creationId="{7853E7E2-660E-4C59-96C2-448E430CE0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1" creationId="{C683D80F-E154-4CB9-9B70-3E8581472ED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2" creationId="{77794636-062B-49FA-BFB0-0EF1A59159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3" creationId="{6E040B2C-5B11-4825-98A2-4C962E534C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4" creationId="{B14ECEB1-9A5B-4985-AA27-8182C4D08EE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5" creationId="{B10DE554-F327-4E99-B3BD-0064480933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6" creationId="{28F9711E-BE76-427E-9A0C-86BA194B23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7" creationId="{BBFC71EC-603B-4C8C-BF7A-B6F99FDEB8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8" creationId="{E520B9BD-CF5E-4E22-9C9B-B3AEEAB8A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39" creationId="{BE5672EA-A9E8-47CB-871C-76CC6ACCFE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0" creationId="{E8C5CCC8-5B91-46F3-ADE7-557B04E98E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1" creationId="{D09A2B63-36B9-49CE-A4C1-B684E71A06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2" creationId="{B70389E4-8C00-411E-94AE-B61F0597B2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3" creationId="{EA6F07B0-1283-4DA7-B2DE-A74EFE6E38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4" creationId="{17496297-8340-4CE3-9D20-0687D93169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5" creationId="{CB9543E9-8E17-48F8-A803-E76A5C707D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6" creationId="{CBB9567E-7C7A-4CC9-AE22-37FF4B85BE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7" creationId="{599A3829-948B-4D96-A455-18410F7DFB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8" creationId="{94248ECE-719F-4BEB-A495-777540F139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49" creationId="{C527E823-3C5F-498C-80A3-166CF29C53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0" creationId="{1527CAD8-C6E2-452E-AD7B-4647169FEB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1" creationId="{CBA24673-6C67-4979-919A-3963FDDE015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2" creationId="{12A71E72-B488-4A65-BD49-2437C1F221F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3" creationId="{C84F5356-8CD6-4150-9CA4-C8EDC9D2F4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4" creationId="{542542E8-5138-457C-88C2-197FE8DCC1A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5" creationId="{229CFA39-ADAD-42AE-83AD-7BD74028F0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6" creationId="{FE244FF8-23F8-4F3E-97DE-905220ED13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7" creationId="{E8E4103D-57FA-48B1-8C6D-743EFEA8386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8" creationId="{A432FB9E-4C19-4261-8724-1A9D579248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59" creationId="{8CDD23BA-E4A9-4DE5-AA37-DE258DA32D2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0" creationId="{AB08614E-AC1A-4BAE-AFDB-3B77F3BA4B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1" creationId="{A6F8A441-8EA6-419E-8078-EA39CDFBCD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2" creationId="{01ABA7D4-3EE3-4092-BB5E-AFB7CC55DF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3" creationId="{1F19752B-4431-4478-8BAD-EC49F8090F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4" creationId="{1D6D04E5-7A8A-4F65-906C-2405CA57C85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5" creationId="{0787CA56-A97F-4569-9711-4FE0E4EA7A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6" creationId="{652DC76F-CC54-4E25-8B6E-BC12E8933B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7" creationId="{E05E3198-C382-41B6-ADA8-396D10F6AE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8" creationId="{846A5E45-B6C2-459C-90FE-82B4F46C5B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69" creationId="{8274A726-9CC6-45EE-8699-5E691D53F5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0" creationId="{EEF5E29F-0F81-4DB6-A0F6-68684C12B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1" creationId="{3BDAC5AA-1949-48B8-B119-132F814B177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2" creationId="{0C0DBFBC-57EF-4CF3-8A08-B5672B3FE9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3" creationId="{A4593E31-FB4E-45BE-9A06-0262F543AE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4" creationId="{BA6D57A4-4E51-4438-AB19-2402F4EF2A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5" creationId="{BD45753B-B50E-4990-90D1-529B36952D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6" creationId="{D3E0E7A3-B137-4576-A358-1E8507E2DD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7" creationId="{233708EF-8FF1-440C-92D9-53C0578395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8" creationId="{0AAB8383-1D31-4C75-B23A-BC6A654704F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79" creationId="{14486299-F11D-48B1-B598-095CF6560DB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0" creationId="{B69DE926-C99E-462B-9AA9-E443296BB4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1" creationId="{E93F9B07-1DB8-47B7-91E5-026B4633C88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2" creationId="{BFB0510E-FEFF-414A-AF51-BF520BFAF01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3" creationId="{D1445FE5-D712-44BA-B4CB-0732D691A9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4" creationId="{6A19239B-6F7F-4D8F-B125-DAF701B42A4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5" creationId="{C96447C7-AEC1-4F94-B613-1757C6F8E5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6" creationId="{AF1D1D13-DB27-4DD6-AB29-9B3F235F07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7" creationId="{54AD5129-1C9C-433B-AD0E-91632ECC44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8" creationId="{A8ACB160-32CD-4B25-A632-E3398C562B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89" creationId="{A9C673FC-1799-4ABF-A1AC-55E54478A0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0" creationId="{FE5B7BBC-F73E-492B-80A8-DA29DF9730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1" creationId="{BD89AE80-1C8F-4859-967C-DAFA5FABAA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2" creationId="{1F0C1F35-6009-40BE-BF33-877914E82A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3" creationId="{3AE96B46-8D8D-4CE9-BF86-65CAD8EFAE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4" creationId="{C6F9DEBD-68EA-4081-B2E7-4CE2B3F9D9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5" creationId="{61552B89-CF0E-4068-B9F2-E26F3F6BCC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6" creationId="{CB45BEF4-D6FA-43D1-A83A-65C75D8A15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7" creationId="{A69D57C5-413F-46E9-AD52-5958176C243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8" creationId="{9DBF14F9-8AEA-438A-B2D5-60475A4242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799" creationId="{72D5F794-D9BE-4148-92DF-23473EA055A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0" creationId="{941AB075-C5E0-4FD1-9C2E-0FE958DE87B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1" creationId="{62479407-5811-4131-96B3-2E4130A48D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2" creationId="{35AEF38A-3E15-4ECE-9016-B55BBC757B1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3" creationId="{FA456409-1EAD-4516-B078-D7B1C7DA93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4" creationId="{8F9F3CC4-4705-4413-BFE0-053E8BEA28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5" creationId="{F04E82FA-DDA3-4631-912C-E287AAFF16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6" creationId="{51BF1594-4F19-4F76-871A-AAABA200D3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7" creationId="{504CFCCE-1136-4841-B6ED-D96CE9A570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8" creationId="{3AA2663F-9654-46DD-A4DE-57DB808BE4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09" creationId="{87B16C1E-4E50-4440-B250-D5A1375608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0" creationId="{8602FC9F-ED0F-4171-B812-BF0924F3BC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1" creationId="{D394E770-319E-4AA1-BC6E-280B5E8E3CE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2" creationId="{960AD524-36DA-4A84-89AB-8E16F36CFE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3" creationId="{DA90E4E3-2AD7-4A33-844F-7411E8B79A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4" creationId="{954FFDCB-D17B-4466-97E4-D963A91362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5" creationId="{70146E39-02DF-4ADB-9DFD-E05E52CA5B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6" creationId="{14E5DB87-6B07-442F-B0FB-D1B31665D8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7" creationId="{5238D6E9-5866-4559-86BD-04BE93D117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8" creationId="{3E46120D-4483-4703-B73E-B6344F4522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19" creationId="{6F3732BB-170B-4F48-8C5A-8CD8FF4A81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0" creationId="{BDF8F212-CB89-4E7C-8E57-C78AE46E6D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1" creationId="{9288C489-1281-4723-B4BB-5FC5BC05FBF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2" creationId="{C61E963D-CC72-48F3-BBC5-FE301B5DC3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3" creationId="{162B615B-5743-4FD3-BC86-06EEB997B6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4" creationId="{EDB4A8BC-49A3-4E81-961F-27330B052B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5" creationId="{1E688F3B-AB2A-4C36-B9B5-B9B1D892947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6" creationId="{E111E305-41C2-48C5-9B32-A8345DACA4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7" creationId="{670D9EDA-2705-4AD8-8198-56D195783E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8" creationId="{EDB1BC80-22CF-440F-BCDA-52EFF594DF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29" creationId="{B984B91E-473B-43F7-A6CE-3F81339798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0" creationId="{2CC8C493-3663-4A57-85EF-2D032C6EF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1" creationId="{E6250DE8-3F2A-4286-B011-ACD203C353A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2" creationId="{4F566B99-C7F1-48D2-A363-C7EE7950F0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3" creationId="{8062FF91-97D3-4A4C-829F-3AFC9CC26B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4" creationId="{DB45BFB5-663B-425F-927E-22D338E74B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5" creationId="{7D7C9CF8-A515-46F8-8879-B6039CBB050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6" creationId="{F8D72538-27E8-4968-B018-BF98C20189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7" creationId="{D8323E01-6F77-4D1B-BC8A-31A7D2275D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8" creationId="{A125FBE0-5D41-4E1E-A9A2-D6AAE7A0A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39" creationId="{884836AF-E97A-4A68-B436-7E200355EE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0" creationId="{6F8B2BF0-0DF8-44A6-B663-6B37038741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1" creationId="{AD9D975D-CDD2-4036-83BB-ECAB18AC79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2" creationId="{60BB0009-EA64-4AAA-A8F1-2F9BC143FE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3" creationId="{7A4B7FA6-1A48-4ED4-BDDB-73332B8D9C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4" creationId="{B72B7258-88C5-44FF-8998-A7D19D0CFE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5" creationId="{ECC102A1-8AD8-47C2-B4D4-70BEEF1F6A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6" creationId="{47209ED1-164D-402D-AB20-CA4C85B28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7" creationId="{05416E78-BDC5-4AD9-8EFC-C98168FE42C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8" creationId="{77A521DA-3AC3-4E76-8A46-A8E6427303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49" creationId="{9149464D-56D4-40E3-BF67-EDB56CEA10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0" creationId="{977A0206-F7E0-48DC-BECE-25591C9DB7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1" creationId="{0EC19565-466B-40E6-AF38-D4E03FF80F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2" creationId="{4A486FA7-34F5-4CBA-916C-A050F8A9C4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3" creationId="{5113393D-82A1-4D6A-BC63-466E3C0B3F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4" creationId="{D8A1DC52-2178-4161-A526-2588F66A97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5" creationId="{71E43EC7-1762-4960-8091-D7F72E7E40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6" creationId="{77CB233F-8E60-4D87-8E57-2DB7AA0BB7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7" creationId="{976FEBCF-8B99-4D2F-BCB0-CE87B0976E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8" creationId="{2AD79424-5161-488B-A5F6-5C19D469FD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59" creationId="{AC792C1F-B1EE-4410-AE24-E06F066EBC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0" creationId="{9C7B0B65-0428-4047-BA4A-A5848A5AA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1" creationId="{4CE115E4-A78C-4E83-9A4C-C3134B56FF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2" creationId="{EA9EF2AF-0B68-4D53-8DEF-07E94C1001C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3" creationId="{8119CE0C-5E1E-46D3-B556-BBF7CB1838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4" creationId="{9B3E9B70-6D21-4CA2-9DC8-A2747E12AA3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5" creationId="{DF5D91E6-BD31-49AE-804E-62AC54518E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6" creationId="{A00DA3C4-F4F9-41F3-983C-BFF1303A53C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7" creationId="{6897405F-6ECF-44E7-9631-D382CAA3FB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8" creationId="{009193FD-2821-402A-B277-894A1B5197B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69" creationId="{9E1077FE-431D-4375-82D9-CA77EDBBEC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0" creationId="{E753694E-21E7-48CB-B880-ADBE2F973F7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1" creationId="{1412DA18-6B7F-476E-A657-76563DC7D9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2" creationId="{8F61B100-90F5-4E16-9FE6-4D22956BD63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3" creationId="{8CC40FF5-CA03-42B6-A925-6284ACF7C8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4" creationId="{8737FBE9-E43E-4997-8C23-12C07134030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5" creationId="{C27927C8-8C03-4B82-91D1-D4AF29FDFB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6" creationId="{B01E1FC5-83E4-439A-A4BB-B8AEE86BE5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7" creationId="{6119DFFE-F980-4E59-A47A-B58D031D1B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8" creationId="{4CD54337-3935-48FF-A51E-B5CF3F9AEF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79" creationId="{342BE55C-10F3-4C3F-9E17-056CC3F635E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0" creationId="{38E0E03A-D278-4C83-8273-8CA894929B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1" creationId="{92FD01EE-7A58-47BA-BF6E-E9E569877D3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2" creationId="{5C0D9423-CFFB-444E-B2D6-F5D3B56391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3" creationId="{EA867B6E-0344-4EAA-A7D0-890525612C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4" creationId="{06BB749C-6BDC-41E9-9DF3-AD7906059AF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5" creationId="{F304A3A9-51AE-4A18-BB4C-7A3A3997FC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6" creationId="{16A7A1AD-0D69-4BCC-ABC7-94207E4F9A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7" creationId="{4BCDE75B-F88D-40E1-9945-AED10026719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8" creationId="{3F43AE1C-4E08-4EB6-A6A3-74CA1B81F7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89" creationId="{C3280DFA-FD9F-43E3-8680-C393928A5C6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0" creationId="{9C81BFEE-72B5-4AE3-B0EC-4E62EFFF53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1" creationId="{F8895F47-AC1C-47A4-BFDF-3D683421B1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2" creationId="{2AC3A0A9-F26B-48D5-9652-ED6C5A66EFD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3" creationId="{8EAAB374-FB4A-4B47-8AF0-D2CC2004084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4" creationId="{5CAB4D64-17D2-4509-925E-901D250133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5" creationId="{8EC8349F-9679-467C-AF3B-8F07B4875D0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6" creationId="{A4D1F44E-931D-407C-BCF6-C700E95917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7" creationId="{A3312D00-8CD5-4BCD-964F-69A0E42A17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8" creationId="{C9297493-D582-4D42-A11B-44AA5ECBB6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899" creationId="{9FAC57B6-C416-4396-BC7E-997F76A9A96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0" creationId="{BA67FC98-CAD4-46FB-8264-E3C241662A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1" creationId="{A4B698AF-5297-4996-BABF-68272824AD2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2" creationId="{620676F5-B2F3-4E28-AD36-F8EB969025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3" creationId="{88E17DFF-0967-4148-A2CD-F9FEDBA7D6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4" creationId="{E988D884-69A5-49CB-81A3-D941C7E78B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5" creationId="{C3A9B342-6C14-4C7E-9D34-3FF7370EA0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6" creationId="{0233517C-4077-464A-A3E3-3F3FB6C69B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7" creationId="{F06EB0AE-4ECE-465E-9ADC-11A6D006C65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8" creationId="{F6C2E843-E42D-462F-9930-9CEDCE2A94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09" creationId="{D77A1B7E-A429-4F3A-B9C7-B2679C783D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0" creationId="{DED5F5B9-AC2E-4D8F-AE3C-5752FB1365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1" creationId="{21B2AB37-D40C-4D24-ADA4-53A4CCD787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2" creationId="{CAC39A21-D980-4974-A7D0-CBF7F9ECFBD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3" creationId="{930A252C-2B2C-442A-8D24-1CEDB609E8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4" creationId="{08B95310-1B3B-4DFB-8A0D-68EE5CCE35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5" creationId="{FBD2D82E-407F-453E-A9BF-16FD530845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6" creationId="{BFF3B802-8D6E-4D01-8ECA-2ACC20CB734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7" creationId="{58E24907-16AE-4411-987C-C3418ECF934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8" creationId="{09301A7C-362D-4FBB-80A9-3EF0E193A01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19" creationId="{9BF6CBAB-4FBA-4C38-B509-11AF8BCDF3B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0" creationId="{C138C704-E057-4CC4-9B8D-0F3A4B212B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1" creationId="{DEB89C7A-434D-4F0B-8B6F-9A94DB74AD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2" creationId="{D42A45C0-CD81-4A25-82BB-C393A7B423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3" creationId="{E8AB36C0-AC1C-405C-963B-C4520C78D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4" creationId="{F73C9C1F-FA30-410D-BC07-6D9A73F0CFA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5" creationId="{E3BA278B-824D-482D-ACF3-9595561D3FC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6" creationId="{1753BB01-CA3B-4E25-8053-774DE52261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7" creationId="{45A07930-333B-43EC-B920-C5023BA238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8" creationId="{FAA70F1E-AF33-4A11-A379-D537DB7A4BF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29" creationId="{6781B6D3-6D1C-40DA-A122-B359D52524D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0" creationId="{3972A664-4800-4C29-9811-74B0575F37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1" creationId="{48A6DADC-EAAE-4C23-96B4-17FDF615857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2" creationId="{28DADCEB-EE55-4F30-AF10-FDDDC8A849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3" creationId="{AD51AD87-B447-4EB5-AFA1-EE3EA144740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4" creationId="{C97B38CA-BB90-4894-81D1-D621D5AF96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5" creationId="{CD11E55C-D53A-4B50-A389-80139244A3B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6" creationId="{27FBD04E-E333-4FF7-BC69-B4D1BAD8A2D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7" creationId="{D9DAF339-6D85-402A-A836-913EECF9A4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8" creationId="{4CC2B909-4171-4711-8738-2434EB7BC4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39" creationId="{8768E105-7EA0-417A-A7AD-F2B15AC9089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0" creationId="{7AFA06E1-A30D-48F7-A2BD-A4BB00086C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1" creationId="{E1BE747E-6398-43A0-A103-32A9003842F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2" creationId="{C436B2C4-79DF-44E1-9669-5121062075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3" creationId="{1CC4EFD4-AD2B-4B48-8719-21676AA8E10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4" creationId="{C71E64B9-C10F-4001-A3B0-C77B6F3770B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5" creationId="{E9508072-E7C5-45EC-B35B-E441B59331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6" creationId="{BAA24614-D552-489B-B74E-372E606485A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7" creationId="{4B7719F7-5F4D-498D-B722-76524C3F1D7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8" creationId="{262CF80E-DBE0-4A43-8911-8F53426F4B6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49" creationId="{2F4F4B63-A1E4-4426-91B5-72FEF26FDB5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0" creationId="{8CE6BD91-4B5B-4CCA-BCB2-D80813EE27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1" creationId="{2631F172-07C6-457B-9B0C-8B450E1D15A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2" creationId="{A8C11A8F-6D64-4C90-BF27-1AD4C03A83B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3" creationId="{DC7B77C7-BB59-4CFB-8455-1C933912F9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4" creationId="{D64D5414-7994-4ADC-B286-5163D6B25BE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5" creationId="{8B00510D-F36E-454D-8A2E-E9F6B3F3A7E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6" creationId="{06F5A207-B809-49CF-8AFF-1FC7A01BD6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7" creationId="{54778FF5-2BB2-46AD-A5BF-2480E5BCF4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8" creationId="{966C6992-61F0-46A9-B5AF-E6D63B0D4CA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59" creationId="{428FDB99-82A4-4B31-B21E-CA275584EB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0" creationId="{5F55DB5D-0755-42A3-980E-0E89B5EC66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1" creationId="{02E52C9A-A369-451D-94F7-8B604D7ED72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2" creationId="{80002144-8AC7-40FB-BB76-96CE11C8150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3" creationId="{0A3921C8-DE96-4003-B5F0-62390BE87C2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4" creationId="{45BFF153-0D1A-44E9-9BBF-1F99B18F4BE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5" creationId="{55E54285-9261-4DDA-9785-0CEC6CF5B16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6" creationId="{BAA5E749-6824-4792-A297-0E37107C9C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7" creationId="{3BF7DD5D-AEA2-4DD1-A6D9-C8CA01D1E7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8" creationId="{F20524C1-C411-4CEC-A61C-C38709F7F7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69" creationId="{DE63A917-A591-4474-9CAE-504F0318A29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0" creationId="{BD458391-2FA7-4149-96BD-02D48097B48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1" creationId="{14091D72-3BB0-4DFC-BF05-5F3D70D8697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2" creationId="{B422C9FA-FACC-4ECF-9CB0-A1EC21C7906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3" creationId="{D6AA59F7-D14E-454C-ABF1-F4E92D5EDA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4" creationId="{D98F742C-EA35-4468-A0C2-FAB0B72E94B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5" creationId="{4AF647E5-2C92-47B9-8276-B4C91F8627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6" creationId="{F0044A2F-465A-4952-B03F-6254A4634D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7" creationId="{AA25C54B-256A-465F-98F3-2C02DF1D72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8" creationId="{7539074D-312A-42C2-890F-C2B5B41F6FF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79" creationId="{6E5F05B7-83C2-4A11-9712-5364935E1A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0" creationId="{9E029473-852B-4719-8C01-10A1DBB5E5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1" creationId="{F6BD646F-AAA6-4958-90D8-D63B65D7D0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2" creationId="{E014ACC2-EA36-4B77-9633-7F806E1D48D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3" creationId="{5FA9F9C0-7250-40BA-8FDC-CE552EB2FD5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4" creationId="{30A377F2-A929-4367-8502-F1903A360D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5" creationId="{87CF8774-2ACC-4FA2-B48F-8BB0B7B7FDB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6" creationId="{20CC32EF-71DD-45BD-A8FE-7A9BA05392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7" creationId="{77D7F107-B6BD-4B23-82C6-94E9691B574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8" creationId="{B2A5150D-4062-406D-ABE9-2E21CB93131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89" creationId="{323AF018-6EE0-450C-8C79-E71FF00BC32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0" creationId="{1A82473C-0B11-432F-AFC1-F536658518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1" creationId="{DC861A75-F7DA-41B8-BCAB-95586768F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2" creationId="{78193A43-DC06-4261-A75E-2BB87677754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3" creationId="{9FB78848-7A05-43EC-9FEA-0B97A7170F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4" creationId="{0912E1E7-DEB3-436B-BE39-07B67D91B0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5" creationId="{47662B5B-AF8A-4567-A752-681E15D1796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6" creationId="{03E06052-BE44-403D-A652-1DFBCE16461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7" creationId="{16E97E4A-4A95-4B05-BA88-08D3DA65DA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8" creationId="{1624716B-3FDB-4088-9E43-58E02560D9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3999" creationId="{19B66209-ACEF-4CA8-9E7C-F82612EEEB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0" creationId="{08D7FABA-00A3-48BE-B7D3-45309A2019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1" creationId="{EFA64D6B-823E-4B22-9E1A-171407DD09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2" creationId="{7ADDEC62-33B7-48AB-B9A1-F87E7192485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3" creationId="{8B7D1D37-A497-4F96-A7D3-DE52B0581F5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4" creationId="{E126955C-BAE3-411E-BD4F-EC03EFF6B7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5" creationId="{3711F2C5-4BBE-468E-B4B7-BDEB7BD8C8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6" creationId="{9BB61099-24D1-47AD-BC1D-0F5A1B4FD86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7" creationId="{2262E9FC-09DF-4619-9629-3CD564A933E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8" creationId="{8CDF4635-816D-4470-9B9F-BC38D086457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09" creationId="{1853ABFA-7677-4D8C-B25D-633E07740B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0" creationId="{CA9BFE88-13FE-4444-9E91-80FB2993E8C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1" creationId="{901A416D-C64A-49B6-BF95-AE08EB88303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2" creationId="{F1A95551-9984-4E44-BDE6-2DB606264C2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3" creationId="{FC203209-43A6-4232-931F-4F0CA2593C4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4" creationId="{67F53078-60BC-4CCA-A2E8-2DEFA2BD19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5" creationId="{0DE59E8A-5B71-4145-8564-4B960F6A579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6" creationId="{DC630085-F921-4419-B338-68A887213C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7" creationId="{ED4723B8-2540-4FBF-AC2A-5207F6B4813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8" creationId="{F66DF689-08CC-435C-9C70-8F30CFCA249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19" creationId="{CF3C15F4-F56A-4E6D-B9CF-5AE81B7DEEE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0" creationId="{47FCF2E4-0406-47B6-BA95-9F9F8714C5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1" creationId="{4EF87D9A-80CF-415C-9C71-437EF377D54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2" creationId="{23F2013C-DD0D-49F3-B8EF-F2EFB4502C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3" creationId="{A7C85D2D-4D23-4A05-BBB8-34E841BC9EC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4" creationId="{2F2BEF3C-6CAB-42BD-A5B1-0B99C57907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5" creationId="{E73DA2C3-208E-4B63-8200-475CCEA035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6" creationId="{9D046A94-5379-4B01-9A91-6AA94E2E40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7" creationId="{89D681A6-7394-4C3F-92DD-FA36259A97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8" creationId="{02D58E04-0610-4A70-93B0-A27068C0710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29" creationId="{EDFEB279-8C36-4236-B832-561CEAB871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0" creationId="{FAD7A915-3A57-4D0F-8F88-0ADB159F24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1" creationId="{CC70DD5B-71B9-4C2B-A227-0BD515AD249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2" creationId="{03BD8854-3E5F-4356-AC93-FC3F28473DF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3" creationId="{789005B7-C71E-4A06-9B7F-AB5EB4D615B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4" creationId="{43679DF0-31C2-4DBD-8FCE-42AB5D6BE50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5" creationId="{6AFE00A2-63AA-40C6-A356-ACF8EF4BDCC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6" creationId="{3B2E0518-723D-4A70-92EF-63AEA6587B5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7" creationId="{2EBD4B1A-C8EE-4790-9453-910D1EBF4F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8" creationId="{E0D05D7D-ADA4-4AA6-8A85-8102801D815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39" creationId="{68AC2EF2-6E33-489B-B234-341FF91AE67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0" creationId="{7359D662-B410-4FF8-8D3A-242283DEED5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1" creationId="{0F4D389E-71A1-4781-9BCB-E60A89F8351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2" creationId="{EC153529-EE54-41E6-8916-0143E1C2E4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3" creationId="{E4F6F26A-A6F4-4D48-9A3F-1D9C0261660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4" creationId="{E784F18E-9AFF-42EF-85CC-1B6E552BD35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5" creationId="{45B91E15-9B3D-451A-954D-E741EDA2E95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6" creationId="{04A1E3FE-31D1-451C-BABE-E008FE3B95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7" creationId="{F987E8C4-CC02-4388-8AEA-2DE658E96F7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8" creationId="{C1D3FD92-205F-4643-A211-F2195C054C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49" creationId="{3E31C642-D11D-4B5D-BF87-217BB7FF4E1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0" creationId="{235868C8-936C-4888-BC8E-6E08CBAE96A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1" creationId="{877B971D-F708-4E31-AF08-1233E743DB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2" creationId="{4A6F4509-806F-48DC-9828-B02F8CCACF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3" creationId="{EED16D16-C9AE-4AC8-91FD-A70637C417F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4" creationId="{3C09F85A-A3AE-4B6F-A332-191EBD5C8CA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5" creationId="{A10A149F-F97B-4629-877E-453A24DA13B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6" creationId="{AB60AA54-79F9-4D04-B49F-B9EDE8F85BF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7" creationId="{37F95153-47F8-4F7D-A402-99B52248D52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8" creationId="{9598B323-EE46-4BC3-9E1D-048AD228A18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59" creationId="{59A84605-E26B-40D0-910A-E146FB19A52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0" creationId="{4785569C-8EB2-479D-A4B6-670B67752BB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1" creationId="{485E7983-91D0-4873-BA0B-3B01D783916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2" creationId="{9BCA8912-F1F9-456E-8C8C-EEF73ABF8D0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3" creationId="{E8CFCBDA-6EAF-4BDC-919B-08BFBDC0BA8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4" creationId="{E7194EB2-7CAD-4F15-B36E-0AD495184D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5" creationId="{D95D2E9F-602C-43DE-96F8-C98E9E853B9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6" creationId="{2DC41085-383A-48AC-A3B4-79685D3589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7" creationId="{DADFE099-F9F9-4C94-90B0-F9B9BA21CAD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8" creationId="{FF9ED8EE-04AD-4BB9-89B9-8791DF22E3E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69" creationId="{1EFFA418-251F-4030-AD6C-035214FDA08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0" creationId="{CD681A4A-CB11-4F4D-9F50-63A87BFCB7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1" creationId="{F073C204-52D0-4F23-8BA4-972169957D1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2" creationId="{28DA2B97-D2E7-4ADB-969F-AFFC90F69B3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3" creationId="{6F3CD50D-C27F-4024-9204-F0C1CD47B45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4" creationId="{546838A1-E49F-4273-BA8D-98718ED531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5" creationId="{942F2D1B-3CF0-433C-B92E-BE604AD18FC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6" creationId="{0D2ABCFF-3CEF-4A01-A940-FFFFC9FEF7C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7" creationId="{38C0D4AF-68CA-4964-92C7-997E4F7D137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8" creationId="{EC4800BF-2BEF-4D33-873E-84ADDE09456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79" creationId="{C1E6DBFB-EF40-4A2C-A738-87A81DF6116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0" creationId="{3C135B55-A710-4A09-8451-30A416AAA57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1" creationId="{C2D9B888-8E8C-495A-997D-CC5233BF729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2" creationId="{124D4FD9-CD36-4043-8DCD-AEBA831C97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3" creationId="{6C763891-8EA5-4130-BE66-2D50512A2F44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4" creationId="{B6574255-A091-4B24-BE46-3CDC6ADEBD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5" creationId="{0311951F-6235-443E-B7DA-6A6B7D78F6A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6" creationId="{36A4EE26-B749-41D0-B50B-59DE53083E1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7" creationId="{6240068F-18B8-43D4-9616-F8B12F5B2FC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8" creationId="{CA504C0F-8834-4B9C-9E79-7DC6966D60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89" creationId="{6259315A-7974-4153-9ADA-D23CBE0269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0" creationId="{70921464-992E-4A6A-82C7-6973E040F29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1" creationId="{2D4141F3-D65D-4557-BCB9-836CA104C34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2" creationId="{056C11E8-2679-401E-91C1-6466459160B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3" creationId="{E9AA7915-EB2F-4619-845F-5F8F08FFB57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4" creationId="{7F03AC19-F5D2-4817-8B1D-78E60B2E19E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5" creationId="{1527D209-A5E8-4B14-B544-1C3913863ED5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6" creationId="{23D8344B-1596-4627-94AD-2A5C6F8061C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7" creationId="{B5E1D745-108C-419F-95CE-71D1C392024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8" creationId="{5ABD36C6-A4FD-4C0C-8C1E-4F0655F86C7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099" creationId="{AAB23713-ED3D-431C-8293-318C34FB6C9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0" creationId="{01D43887-FEB8-4F0A-94D7-420452F1BBE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1" creationId="{8AD974DB-3479-4384-A48F-5EC76796192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2" creationId="{2D43999B-E0D9-4749-8407-29E12737926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3" creationId="{6BA5B753-31CF-40F7-9287-5FA538181C4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4" creationId="{8E980D0B-A6A9-4988-B75B-0FBA0392FC9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5" creationId="{CBE2A2E9-3E2C-4954-B140-CF66FF82CC8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6" creationId="{8CC8CE32-E5BC-42C7-A292-93E11C59908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7" creationId="{1DDF6A24-4963-46AD-881F-B5EAB9B77FD6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8" creationId="{9C9BB165-C622-4E7B-B18E-8A3F4B1BC15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09" creationId="{9DE107AE-782B-4558-8E63-687C95B6A3E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0" creationId="{20EF81DB-249A-4B75-B46C-DF65B519766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1" creationId="{11418E56-3120-458D-97D9-1D06D095E2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2" creationId="{87AA4BD5-70A5-4F4C-B352-B554CE10B57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3" creationId="{145E7DD3-5EB8-4E59-8B7B-62CDF675E10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4" creationId="{04FEB003-9B2F-40BC-805A-F1D6E129A2E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5" creationId="{D167BDD3-8252-42D8-8A99-42951E51CF3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6" creationId="{2F08324B-BC4A-4F38-90F2-E8FF9F07BEF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7" creationId="{F0D0F8BE-D386-4F43-8539-478FF5A16B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8" creationId="{F018F8C4-1548-4008-8EF6-C2B65BA9DE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19" creationId="{C18CA6BC-FCD1-46F7-A2EE-FE8C68BDBC8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0" creationId="{DC577217-B84B-47E3-A466-BFBD77F2FE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1" creationId="{38793D9E-861D-41A4-8D8D-92FE583D9D2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2" creationId="{50CE2899-F809-49D5-8329-23EBAE7EA99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3" creationId="{AAD4B54E-B981-4E44-BED2-B03AA3B9B59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4" creationId="{3D36771E-F9F5-4729-A99A-E7E3AF1676B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5" creationId="{132AE4B0-6D97-47F1-AFC9-F6A768A2B4B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6" creationId="{ECF7D4E1-07AA-4B74-9870-92233E03031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7" creationId="{0833EB27-B033-4160-8308-EAE0237D4A0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8" creationId="{11728191-0FD9-4A87-A653-13B34C7D09E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29" creationId="{2F0944D3-40DE-45BB-B600-CBB01B68140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0" creationId="{7A58DA6D-0F35-412E-AF4F-E794F02339FF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1" creationId="{D9A58D6C-8C73-4AA9-BAD9-4C6808B63A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2" creationId="{B3088B1A-3B32-4059-AE0A-5A2B84AA6527}"/>
          </ac:spMkLst>
        </pc:spChg>
        <pc:spChg chg="mod">
          <ac:chgData name="Kyd Law" userId="eea39dd088786ed2" providerId="LiveId" clId="{E01C5980-304E-4966-9329-CAC7B4A42965}" dt="2021-12-15T23:29:29.942" v="1341" actId="1076"/>
          <ac:spMkLst>
            <pc:docMk/>
            <pc:sldMk cId="2387198884" sldId="341"/>
            <ac:spMk id="4133" creationId="{FA107422-1E6A-4005-9972-18C961B44E2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4" creationId="{4740F510-D29E-4808-BAB0-71BF25AFD2AB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5" creationId="{75C7CBD6-6339-44E9-9146-1620E2E4741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6" creationId="{732D9BF7-40DD-4BC9-8691-5FD091C07A8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7" creationId="{AD37A7D1-2B41-4130-B10E-35EC1D74E52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8" creationId="{C6CC5916-60D2-4B3D-BB6D-AB460BBFB5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39" creationId="{D5B5BAE2-87DD-48BE-A44C-8108024FB8A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0" creationId="{000A1F5C-A14A-4304-A671-07353B2E673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1" creationId="{10044689-6181-49CB-B6D6-E081E0682080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2" creationId="{06A587F4-1C6D-4D66-A188-E8766C909CD2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3" creationId="{D053F298-19B0-4E94-B6E7-E3F57AAFF23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4" creationId="{BE5C6028-9923-4541-AEE7-61923C093D87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5" creationId="{2C688595-5E8E-41CB-866A-65006E0E1241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8" creationId="{09590513-AB54-45C7-ABD7-3DF7574B903D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49" creationId="{65D2D308-8E76-4C82-80CE-7D35ECB1B14A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0" creationId="{73116109-992F-49EA-B390-86EFE035F10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1" creationId="{70E1969E-0E0B-4128-998B-DC910365FF8C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2" creationId="{9ABB2FC3-4526-4765-8732-A2934CABFA4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3" creationId="{E02A7388-2F12-4E50-B9A7-D78D14445663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4" creationId="{77AF9546-B760-4FF3-A4CA-04DA1A9A7259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5" creationId="{4655E7A2-ABDC-4FB1-A777-22BECAF94CA8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6" creationId="{225512D2-E8A9-4788-B8AF-17007C260CCE}"/>
          </ac:spMkLst>
        </pc:spChg>
        <pc:spChg chg="mod">
          <ac:chgData name="Kyd Law" userId="eea39dd088786ed2" providerId="LiveId" clId="{E01C5980-304E-4966-9329-CAC7B4A42965}" dt="2021-12-15T23:29:21.620" v="1339" actId="27803"/>
          <ac:spMkLst>
            <pc:docMk/>
            <pc:sldMk cId="2387198884" sldId="341"/>
            <ac:spMk id="4157" creationId="{A0F5FA18-F441-41E9-BA09-EA294D5F8D68}"/>
          </ac:spMkLst>
        </pc:spChg>
        <pc:grpChg chg="mod">
          <ac:chgData name="Kyd Law" userId="eea39dd088786ed2" providerId="LiveId" clId="{E01C5980-304E-4966-9329-CAC7B4A42965}" dt="2021-12-15T23:29:52.039" v="1349" actId="1076"/>
          <ac:grpSpMkLst>
            <pc:docMk/>
            <pc:sldMk cId="2387198884" sldId="341"/>
            <ac:grpSpMk id="10" creationId="{38AB164F-5124-4B7E-90C2-82639E9E22E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294" creationId="{F08D3AB2-22B2-46D7-A087-019BB418BA2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04" creationId="{E6A89601-B973-4BE4-BF1E-9C4167A224C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15" creationId="{7D93DD1C-E00C-4C23-9C01-066CFE3D54F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21" creationId="{8535760D-CE72-4A04-9D55-BCDA18ED2C5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37" creationId="{7B0B989C-9DA8-4329-94F4-42093235B90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48" creationId="{D7480C9E-7F46-4700-A00E-BEEAE067573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65" creationId="{2C25BBCE-C381-44D5-B22B-6E688144292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393" creationId="{424A848D-982C-4A85-8BDB-3B592EFFA97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16" creationId="{2E7AE6A3-A8CD-4B76-8E05-6BB3A2A021D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47" creationId="{45FAE7BB-2C0F-4E48-9982-BF4BCFB290E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62" creationId="{42E456D5-7224-470A-8C5C-7FCDC1A3E1E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73" creationId="{996AFC20-F5DD-4DC4-A279-C3380C954E5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491" creationId="{969683D2-4CC0-44E8-A67F-69036F0D12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18" creationId="{DEDF76D1-BE70-4052-9E21-C186DC1CAD3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49" creationId="{3BE98D62-7E67-483A-969A-2CDE2557AD6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56" creationId="{42385E86-52A6-4D4F-AA57-48251C2CD6D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77" creationId="{721911FE-B67F-4A31-A1A1-88CE9A21F8B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594" creationId="{5222D9CF-F2F1-4CDA-BA5B-26A687C0622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04" creationId="{28C07227-7632-4157-B458-23127FF718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24" creationId="{FD03AF86-083F-4B85-8065-12684A2D8FA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44" creationId="{6028BFD3-40FB-4294-86AD-CDEAE347514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55" creationId="{BE5BB1EA-91AE-48D8-8AE7-3F7DBF1F653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672" creationId="{003D2C72-AF89-4FB9-8303-6138EDC4B68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03" creationId="{EA732A8E-25BE-437E-B12C-FCB7392CFE0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20" creationId="{897F4135-C574-4697-867D-97E54C8530E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38" creationId="{31CB5662-0892-464E-80ED-40F6A9B869C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58" creationId="{0B06AA14-302A-4AC0-A86B-EC30B9B8BEB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80" creationId="{C579ABC3-19E0-4279-B960-0FFD4C3F167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91" creationId="{33AF168E-D3A4-4288-9336-0780130C55F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799" creationId="{C8F5428D-FCC5-4007-891A-DCDF1574060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16" creationId="{921C564D-CAAB-4FC6-95AD-DA8CF63DED7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22" creationId="{D8460903-41AC-4034-A9D5-3BD69256B60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47" creationId="{59EF037A-964E-469C-8F69-FDE7D20D963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56" creationId="{842AB148-5AF5-4BA2-B3F6-6F50B7C2832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67" creationId="{CD3A0403-C4D5-448E-A617-830BF44507C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875" creationId="{078FD654-57E1-49E4-9A3D-4B89CDA6443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02" creationId="{88398911-BEB9-46C0-90C0-B8F29CFFA83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12" creationId="{826E174C-87DA-42AA-B315-1BDD68D3373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28" creationId="{1202FE03-42FA-46B7-8C50-A67FE6417DF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50" creationId="{9DFFCD21-1DA4-4D1C-9050-973836EC7A3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67" creationId="{75E6031C-F551-4ED6-A7CE-B26F13354E0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1985" creationId="{9C2FEA78-82B9-4DFB-A933-2B8197D0D47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05" creationId="{06227AFD-8271-42CF-A2FE-ACDAD1C686E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27" creationId="{B84D232C-3162-4285-B4F1-71753B35B99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58" creationId="{1F7AA838-56A9-4048-A867-18BCBCFC374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70" creationId="{D4C5948C-C976-438A-8204-B9BF8E80673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79" creationId="{EE90219C-57B0-495E-A71F-1DCA4461B12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098" creationId="{843A34E3-83CC-45C9-AC34-97DA3913501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05" creationId="{FAF26F17-A86D-483E-9451-2EE8883ACC5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25" creationId="{3792F666-D25E-45A3-AAD2-5A49112421B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32" creationId="{4084C65A-D9E6-4BD9-A66F-AE796A02525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41" creationId="{39413FD1-BD01-4755-ABF8-69AFE0077D8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52" creationId="{5B6D6692-E46F-4C32-83E4-7F4F9538FE1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65" creationId="{76B4AB8C-F2C6-4300-8329-16B64A4B359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84" creationId="{09E73963-A456-4902-B7F8-59719ED9159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191" creationId="{3B8DCADD-BDC1-495C-B706-4BF739BB9FB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22" creationId="{4671B5EF-9BAB-44DF-BB7B-482F80DCD00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33" creationId="{22E5BDA1-2983-4C17-9D79-1B17B3E9936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46" creationId="{992A8D60-3BC1-45A4-B996-6F8F38E3576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66" creationId="{14315E89-F9E8-4486-B3EF-4BEBBFDDBFA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79" creationId="{5F0FC270-A4FA-4370-9ACC-07DF681E620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293" creationId="{D8377C26-3CBB-4588-AE95-3F88C755112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12" creationId="{5DB1C56C-7236-411E-BE91-CF7BEDE7912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42" creationId="{F865D7F3-A8FB-482C-B12E-B6E003F1189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60" creationId="{D0BB01F4-5FC2-4B35-B283-70F558D26CF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80" creationId="{72AC62EE-B742-43BA-B2C9-25FD61EB131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87" creationId="{FFD43730-61EA-41B8-AAAF-8F81F1B2CE3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396" creationId="{C033E61A-0342-4A93-914C-F491AD2E409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05" creationId="{E0C9628A-FBA0-4A52-A4CC-5534530183E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23" creationId="{6744139F-5363-4FA5-91CF-84A0D0E78F6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47" creationId="{D9D53F76-BD1E-4CCA-9C0D-4243650EFDB2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64" creationId="{8A42C8DA-732D-4228-8BDB-B47AEB7F2B8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484" creationId="{B9B8A33A-656D-42BF-A96C-1CA3CB66D94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03" creationId="{D3EA6349-8C47-4B72-9A97-F1690504079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24" creationId="{60C2CE43-A425-4540-9FA4-77D54B82FDD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39" creationId="{6E836D14-9E81-47CA-B390-D07E1BF7A54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50" creationId="{D58C01D6-8B4A-44EA-A31B-6F04B13659D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78" creationId="{4DCBCB2B-1CDE-4842-9614-86CCC01297F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598" creationId="{CBCE8363-43F4-4DC2-85B3-5BCD6FC29AC8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21" creationId="{A4FB7596-B647-4179-A679-CFD0C1BD4C6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38" creationId="{E30A01C9-0611-40B1-8E20-E4F5C8F55F7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47" creationId="{B581EB0C-15B0-4419-9318-17D9328B07A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65" creationId="{4431FD8B-6B23-4585-86EA-2B2B496890D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692" creationId="{96E1864E-0CE7-478E-ABAE-75DCBC96F2A7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08" creationId="{BE443BBA-C7ED-44E2-93FD-13A41ACE282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25" creationId="{428C9AFD-8ADB-463A-8B5C-6A1107ED3D8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49" creationId="{98434528-2660-46F9-B497-606FC2E538A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59" creationId="{369ADB79-70D0-4B32-88C8-18698B3D9A1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786" creationId="{C27CAD00-C74D-4E39-8D47-EABACF608055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02" creationId="{CC86FC4D-FBD6-44CC-AD7D-B4816C52F03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32" creationId="{C6659501-0447-4AF6-9EC2-E4ECB58C9EE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58" creationId="{75F8DFDB-E978-439F-8439-D83E74396E8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74" creationId="{95DF5CB0-56D1-4889-A8F2-E789692043F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83" creationId="{0F84568C-17B8-4354-BB7D-F5564B4D8410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893" creationId="{E65A69FA-5708-4942-9EDF-A17C8BFA1CD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22" creationId="{D57E1C1E-2BAF-4394-BC39-8D80546D5CE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33" creationId="{9571C182-A2E1-4DA9-A46B-7F51F5AE318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43" creationId="{E9815104-5A73-4E24-9DE9-2DB02A6384F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59" creationId="{1C3DA4E4-49D5-4CDE-A901-7573E9BD3EC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70" creationId="{60E575DC-BE65-4F27-8DC1-0D263EE5E44F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2992" creationId="{2D3F4345-60E3-4ED2-8D4F-E09F91914EC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14" creationId="{BA3828E9-BA0E-451C-8504-D33751D9C29B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34" creationId="{E74366CF-DEAE-4400-87EB-28AEAF304BF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60" creationId="{AD3D3BFD-7FBD-45CB-8355-B452655729A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74" creationId="{141C61C3-779F-49BA-92CF-4AF9E168858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88" creationId="{80E1B48B-7F31-4B5E-A004-602EDEAED85E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098" creationId="{1688BC37-6349-4251-9745-5E62F5076FBC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11" creationId="{3246EF16-6888-4667-B01D-E24E3D220986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32" creationId="{A14A3F8D-A952-4438-AD39-77D21DDD562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59" creationId="{20129B31-7666-4E48-BF9A-F1E69153CDD3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180" creationId="{C11E5775-8759-45DA-9FE6-F18E8199996D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00" creationId="{C0CD59FC-2B10-4116-A916-94E317C84B31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23" creationId="{F38FCF6B-68E7-4E5D-8DF5-68D9C5CB086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39" creationId="{44886765-6BEF-48AE-9914-45719D7B980A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56" creationId="{1E685388-167B-4851-9B4A-74767C3B1259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72" creationId="{4B7A0145-207B-45CC-B871-EB7FB8BB7EE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3292" creationId="{378AD401-C3AA-4BC7-B1DE-67ADCFEE4CA4}"/>
          </ac:grpSpMkLst>
        </pc:grpChg>
        <pc:grpChg chg="mod">
          <ac:chgData name="Kyd Law" userId="eea39dd088786ed2" providerId="LiveId" clId="{E01C5980-304E-4966-9329-CAC7B4A42965}" dt="2021-12-15T23:29:21.620" v="1339" actId="27803"/>
          <ac:grpSpMkLst>
            <pc:docMk/>
            <pc:sldMk cId="2387198884" sldId="341"/>
            <ac:grpSpMk id="4147" creationId="{4D5237EB-5E8C-4D71-895F-41A17A45D2C6}"/>
          </ac:grpSpMkLst>
        </pc:grpChg>
        <pc:picChg chg="add del mod modCrop">
          <ac:chgData name="Kyd Law" userId="eea39dd088786ed2" providerId="LiveId" clId="{E01C5980-304E-4966-9329-CAC7B4A42965}" dt="2021-12-15T23:30:40.065" v="1351" actId="478"/>
          <ac:picMkLst>
            <pc:docMk/>
            <pc:sldMk cId="2387198884" sldId="341"/>
            <ac:picMk id="5" creationId="{A2625DD2-D12A-4861-8231-117925E18FA0}"/>
          </ac:picMkLst>
        </pc:picChg>
        <pc:picChg chg="mod">
          <ac:chgData name="Kyd Law" userId="eea39dd088786ed2" providerId="LiveId" clId="{E01C5980-304E-4966-9329-CAC7B4A42965}" dt="2021-12-15T23:29:21.620" v="1339" actId="27803"/>
          <ac:picMkLst>
            <pc:docMk/>
            <pc:sldMk cId="2387198884" sldId="341"/>
            <ac:picMk id="4146" creationId="{003E91D5-9758-4478-A54F-1C637DDDED43}"/>
          </ac:picMkLst>
        </pc:picChg>
      </pc:sldChg>
      <pc:sldMasterChg chg="modSp modSldLayout">
        <pc:chgData name="Kyd Law" userId="eea39dd088786ed2" providerId="LiveId" clId="{E01C5980-304E-4966-9329-CAC7B4A42965}" dt="2021-11-08T20:16:20.325" v="205"/>
        <pc:sldMasterMkLst>
          <pc:docMk/>
          <pc:sldMasterMk cId="674187697" sldId="2147483648"/>
        </pc:sldMasterMkLst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2" creationId="{265EFB48-93D5-4BFB-A3E0-4CA858A2CF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3" creationId="{1586AC1A-FF28-465F-AAD9-EEC790E83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4" creationId="{1BB632B1-8973-479D-A64C-98BC72F6262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5" creationId="{0CA92780-B4A8-42DD-BB1C-4EB2F66BF8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6" creationId="{53E51919-5C8F-42E7-8F38-92C7C26C4959}"/>
          </ac:spMkLst>
        </pc:sp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406027074" sldId="214748364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2" creationId="{0A68E001-84B9-4FB4-AFBA-D80B7C4B1317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3" creationId="{309398EC-F811-4732-B8A6-56DC1E579459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2991234503" sldId="2147483651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2" creationId="{9F07F531-228C-4456-AB7A-12FCE2F46F3D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3" creationId="{FDDEF40C-9904-4DC7-9958-8B2FCF18B242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1944098091" sldId="2147483652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3" creationId="{F43236BB-3EE7-459E-B9D8-63CA70C88BF0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4" creationId="{41AE8C21-9124-4D5E-B4CC-4A9AB60D1CAD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758289637" sldId="2147483653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2" creationId="{705DC810-A6C3-4E19-BB19-F94A3C80132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3" creationId="{94AC4FD7-A814-4B63-BBE1-D9DFA97CE2A1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4" creationId="{3447F050-CD09-4760-AAFC-4738A21ED598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5" creationId="{27368C96-CF83-4CDA-90A5-B9818B31B2E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6" creationId="{3EC752D4-68A1-4156-BA6F-7F95215FF79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538338542" sldId="2147483656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2" creationId="{31EA0ADA-BE94-4F0B-9744-F563B61A61B2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3" creationId="{A8C8200D-BC91-476F-BC31-FC62973BA99A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4" creationId="{218B1B8B-C3ED-4457-8E96-E0D32135F0E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908569838" sldId="2147483657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2" creationId="{E018435A-719C-43B8-8D49-2DFA5ED506E3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3" creationId="{C34B5A19-3EA7-4649-B085-B4EE1876D52C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4" creationId="{8ECC20D6-F6EA-43D7-836B-4C4332FF9441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739606745" sldId="214748365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2" creationId="{E82DD8FA-8052-40E8-9441-8363A896FF09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3" creationId="{5ABE7FEB-7739-4E23-8E99-DECAAEA268F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C751C1-6672-4C5F-AC90-33C43A55E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540EF5-CFCD-408C-BCE7-7F4A35079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6408C-5635-4F85-8526-96119AA84738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8C96A2-B082-4A7F-BD66-8E162FA08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5A3D4-CC7B-4A7F-8E12-BE6C798F5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2C8EA-913F-4ECE-AF76-2F29C91C73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CDFF-D33A-457F-96BB-5F82D14386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02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0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7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1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4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16/12/2021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0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svg"/><Relationship Id="rId2" Type="http://schemas.openxmlformats.org/officeDocument/2006/relationships/image" Target="../media/image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sv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openxmlformats.org/officeDocument/2006/relationships/image" Target="../media/image29.svg"/><Relationship Id="rId7" Type="http://schemas.openxmlformats.org/officeDocument/2006/relationships/image" Target="../media/image12.svg"/><Relationship Id="rId12" Type="http://schemas.openxmlformats.org/officeDocument/2006/relationships/image" Target="../media/image67.png"/><Relationship Id="rId17" Type="http://schemas.openxmlformats.org/officeDocument/2006/relationships/image" Target="../media/image18.svg"/><Relationship Id="rId25" Type="http://schemas.openxmlformats.org/officeDocument/2006/relationships/image" Target="../media/image23.svg"/><Relationship Id="rId33" Type="http://schemas.openxmlformats.org/officeDocument/2006/relationships/image" Target="../media/image33.sv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2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2.png"/><Relationship Id="rId32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microsoft.com/office/2007/relationships/hdphoto" Target="../media/hdphoto1.wdp"/><Relationship Id="rId23" Type="http://schemas.openxmlformats.org/officeDocument/2006/relationships/image" Target="../media/image31.svg"/><Relationship Id="rId28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20.svg"/><Relationship Id="rId31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47.svg"/><Relationship Id="rId14" Type="http://schemas.openxmlformats.org/officeDocument/2006/relationships/image" Target="../media/image21.png"/><Relationship Id="rId22" Type="http://schemas.openxmlformats.org/officeDocument/2006/relationships/image" Target="../media/image30.png"/><Relationship Id="rId27" Type="http://schemas.openxmlformats.org/officeDocument/2006/relationships/image" Target="../media/image25.svg"/><Relationship Id="rId30" Type="http://schemas.openxmlformats.org/officeDocument/2006/relationships/image" Target="../media/image13.png"/><Relationship Id="rId8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openxmlformats.org/officeDocument/2006/relationships/image" Target="../media/image29.svg"/><Relationship Id="rId7" Type="http://schemas.openxmlformats.org/officeDocument/2006/relationships/image" Target="../media/image12.svg"/><Relationship Id="rId12" Type="http://schemas.openxmlformats.org/officeDocument/2006/relationships/image" Target="../media/image67.png"/><Relationship Id="rId17" Type="http://schemas.openxmlformats.org/officeDocument/2006/relationships/image" Target="../media/image18.svg"/><Relationship Id="rId25" Type="http://schemas.openxmlformats.org/officeDocument/2006/relationships/image" Target="../media/image23.svg"/><Relationship Id="rId33" Type="http://schemas.openxmlformats.org/officeDocument/2006/relationships/image" Target="../media/image33.sv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2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2.png"/><Relationship Id="rId32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microsoft.com/office/2007/relationships/hdphoto" Target="../media/hdphoto1.wdp"/><Relationship Id="rId23" Type="http://schemas.openxmlformats.org/officeDocument/2006/relationships/image" Target="../media/image31.svg"/><Relationship Id="rId28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20.svg"/><Relationship Id="rId31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47.svg"/><Relationship Id="rId14" Type="http://schemas.openxmlformats.org/officeDocument/2006/relationships/image" Target="../media/image21.png"/><Relationship Id="rId22" Type="http://schemas.openxmlformats.org/officeDocument/2006/relationships/image" Target="../media/image30.png"/><Relationship Id="rId27" Type="http://schemas.openxmlformats.org/officeDocument/2006/relationships/image" Target="../media/image25.svg"/><Relationship Id="rId30" Type="http://schemas.openxmlformats.org/officeDocument/2006/relationships/image" Target="../media/image13.png"/><Relationship Id="rId8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openxmlformats.org/officeDocument/2006/relationships/image" Target="../media/image29.svg"/><Relationship Id="rId7" Type="http://schemas.openxmlformats.org/officeDocument/2006/relationships/image" Target="../media/image12.svg"/><Relationship Id="rId12" Type="http://schemas.openxmlformats.org/officeDocument/2006/relationships/image" Target="../media/image67.png"/><Relationship Id="rId17" Type="http://schemas.openxmlformats.org/officeDocument/2006/relationships/image" Target="../media/image18.svg"/><Relationship Id="rId25" Type="http://schemas.openxmlformats.org/officeDocument/2006/relationships/image" Target="../media/image23.svg"/><Relationship Id="rId33" Type="http://schemas.openxmlformats.org/officeDocument/2006/relationships/image" Target="../media/image33.sv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20" Type="http://schemas.openxmlformats.org/officeDocument/2006/relationships/image" Target="../media/image2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2.png"/><Relationship Id="rId32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microsoft.com/office/2007/relationships/hdphoto" Target="../media/hdphoto1.wdp"/><Relationship Id="rId23" Type="http://schemas.openxmlformats.org/officeDocument/2006/relationships/image" Target="../media/image31.svg"/><Relationship Id="rId28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20.svg"/><Relationship Id="rId31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47.svg"/><Relationship Id="rId14" Type="http://schemas.openxmlformats.org/officeDocument/2006/relationships/image" Target="../media/image21.png"/><Relationship Id="rId22" Type="http://schemas.openxmlformats.org/officeDocument/2006/relationships/image" Target="../media/image30.png"/><Relationship Id="rId27" Type="http://schemas.openxmlformats.org/officeDocument/2006/relationships/image" Target="../media/image25.svg"/><Relationship Id="rId30" Type="http://schemas.openxmlformats.org/officeDocument/2006/relationships/image" Target="../media/image13.png"/><Relationship Id="rId8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32.png"/><Relationship Id="rId26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67.png"/><Relationship Id="rId17" Type="http://schemas.openxmlformats.org/officeDocument/2006/relationships/image" Target="../media/image14.svg"/><Relationship Id="rId25" Type="http://schemas.openxmlformats.org/officeDocument/2006/relationships/image" Target="../media/image31.svg"/><Relationship Id="rId33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21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30.png"/><Relationship Id="rId32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3.svg"/><Relationship Id="rId23" Type="http://schemas.openxmlformats.org/officeDocument/2006/relationships/image" Target="../media/image18.svg"/><Relationship Id="rId28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33.svg"/><Relationship Id="rId31" Type="http://schemas.openxmlformats.org/officeDocument/2006/relationships/image" Target="../media/image29.svg"/><Relationship Id="rId4" Type="http://schemas.openxmlformats.org/officeDocument/2006/relationships/image" Target="../media/image9.svg"/><Relationship Id="rId9" Type="http://schemas.openxmlformats.org/officeDocument/2006/relationships/image" Target="../media/image47.svg"/><Relationship Id="rId14" Type="http://schemas.openxmlformats.org/officeDocument/2006/relationships/image" Target="../media/image22.png"/><Relationship Id="rId22" Type="http://schemas.openxmlformats.org/officeDocument/2006/relationships/image" Target="../media/image17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8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2.png"/><Relationship Id="rId26" Type="http://schemas.openxmlformats.org/officeDocument/2006/relationships/image" Target="../media/image69.png"/><Relationship Id="rId3" Type="http://schemas.openxmlformats.org/officeDocument/2006/relationships/image" Target="../media/image10.png"/><Relationship Id="rId21" Type="http://schemas.openxmlformats.org/officeDocument/2006/relationships/image" Target="../media/image25.svg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1.svg"/><Relationship Id="rId25" Type="http://schemas.openxmlformats.org/officeDocument/2006/relationships/image" Target="../media/image33.svg"/><Relationship Id="rId33" Type="http://schemas.openxmlformats.org/officeDocument/2006/relationships/image" Target="../media/image74.svg"/><Relationship Id="rId2" Type="http://schemas.openxmlformats.org/officeDocument/2006/relationships/image" Target="../media/image7.png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9.svg"/><Relationship Id="rId24" Type="http://schemas.openxmlformats.org/officeDocument/2006/relationships/image" Target="../media/image32.png"/><Relationship Id="rId32" Type="http://schemas.openxmlformats.org/officeDocument/2006/relationships/image" Target="../media/image73.png"/><Relationship Id="rId5" Type="http://schemas.openxmlformats.org/officeDocument/2006/relationships/image" Target="../media/image16.svg"/><Relationship Id="rId15" Type="http://schemas.openxmlformats.org/officeDocument/2006/relationships/image" Target="../media/image20.svg"/><Relationship Id="rId23" Type="http://schemas.openxmlformats.org/officeDocument/2006/relationships/image" Target="../media/image27.svg"/><Relationship Id="rId28" Type="http://schemas.openxmlformats.org/officeDocument/2006/relationships/image" Target="../media/image71.png"/><Relationship Id="rId10" Type="http://schemas.openxmlformats.org/officeDocument/2006/relationships/image" Target="../media/image28.png"/><Relationship Id="rId19" Type="http://schemas.openxmlformats.org/officeDocument/2006/relationships/image" Target="../media/image23.svg"/><Relationship Id="rId31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70.svg"/><Relationship Id="rId30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2.png"/><Relationship Id="rId26" Type="http://schemas.openxmlformats.org/officeDocument/2006/relationships/image" Target="../media/image69.png"/><Relationship Id="rId21" Type="http://schemas.openxmlformats.org/officeDocument/2006/relationships/image" Target="../media/image25.svg"/><Relationship Id="rId34" Type="http://schemas.openxmlformats.org/officeDocument/2006/relationships/image" Target="../media/image75.png"/><Relationship Id="rId7" Type="http://schemas.openxmlformats.org/officeDocument/2006/relationships/image" Target="../media/image14.svg"/><Relationship Id="rId12" Type="http://schemas.openxmlformats.org/officeDocument/2006/relationships/image" Target="../media/image21.png"/><Relationship Id="rId17" Type="http://schemas.openxmlformats.org/officeDocument/2006/relationships/image" Target="../media/image31.svg"/><Relationship Id="rId25" Type="http://schemas.openxmlformats.org/officeDocument/2006/relationships/image" Target="../media/image33.svg"/><Relationship Id="rId33" Type="http://schemas.openxmlformats.org/officeDocument/2006/relationships/image" Target="../media/image74.svg"/><Relationship Id="rId2" Type="http://schemas.openxmlformats.org/officeDocument/2006/relationships/image" Target="../media/image7.png"/><Relationship Id="rId16" Type="http://schemas.openxmlformats.org/officeDocument/2006/relationships/image" Target="../media/image30.png"/><Relationship Id="rId20" Type="http://schemas.openxmlformats.org/officeDocument/2006/relationships/image" Target="../media/image24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9.svg"/><Relationship Id="rId24" Type="http://schemas.openxmlformats.org/officeDocument/2006/relationships/image" Target="../media/image32.png"/><Relationship Id="rId32" Type="http://schemas.openxmlformats.org/officeDocument/2006/relationships/image" Target="../media/image73.png"/><Relationship Id="rId37" Type="http://schemas.openxmlformats.org/officeDocument/2006/relationships/image" Target="../media/image77.svg"/><Relationship Id="rId5" Type="http://schemas.openxmlformats.org/officeDocument/2006/relationships/image" Target="../media/image16.svg"/><Relationship Id="rId15" Type="http://schemas.openxmlformats.org/officeDocument/2006/relationships/image" Target="../media/image20.svg"/><Relationship Id="rId23" Type="http://schemas.openxmlformats.org/officeDocument/2006/relationships/image" Target="../media/image27.svg"/><Relationship Id="rId28" Type="http://schemas.openxmlformats.org/officeDocument/2006/relationships/image" Target="../media/image71.png"/><Relationship Id="rId36" Type="http://schemas.openxmlformats.org/officeDocument/2006/relationships/image" Target="../media/image76.png"/><Relationship Id="rId10" Type="http://schemas.openxmlformats.org/officeDocument/2006/relationships/image" Target="../media/image28.png"/><Relationship Id="rId19" Type="http://schemas.openxmlformats.org/officeDocument/2006/relationships/image" Target="../media/image23.svg"/><Relationship Id="rId31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70.svg"/><Relationship Id="rId30" Type="http://schemas.openxmlformats.org/officeDocument/2006/relationships/image" Target="../media/image8.png"/><Relationship Id="rId35" Type="http://schemas.openxmlformats.org/officeDocument/2006/relationships/image" Target="../media/image41.svg"/><Relationship Id="rId8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2.svg"/><Relationship Id="rId12" Type="http://schemas.openxmlformats.org/officeDocument/2006/relationships/image" Target="../media/image7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0" Type="http://schemas.openxmlformats.org/officeDocument/2006/relationships/image" Target="../media/image74.svg"/><Relationship Id="rId4" Type="http://schemas.openxmlformats.org/officeDocument/2006/relationships/image" Target="../media/image9.sv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3.svg"/><Relationship Id="rId18" Type="http://schemas.openxmlformats.org/officeDocument/2006/relationships/image" Target="../media/image85.png"/><Relationship Id="rId26" Type="http://schemas.openxmlformats.org/officeDocument/2006/relationships/image" Target="../media/image28.png"/><Relationship Id="rId3" Type="http://schemas.openxmlformats.org/officeDocument/2006/relationships/image" Target="../media/image79.png"/><Relationship Id="rId21" Type="http://schemas.openxmlformats.org/officeDocument/2006/relationships/image" Target="../media/image27.svg"/><Relationship Id="rId7" Type="http://schemas.openxmlformats.org/officeDocument/2006/relationships/image" Target="../media/image12.svg"/><Relationship Id="rId12" Type="http://schemas.openxmlformats.org/officeDocument/2006/relationships/image" Target="../media/image83.png"/><Relationship Id="rId17" Type="http://schemas.openxmlformats.org/officeDocument/2006/relationships/image" Target="../media/image23.svg"/><Relationship Id="rId25" Type="http://schemas.openxmlformats.org/officeDocument/2006/relationships/image" Target="../media/image90.svg"/><Relationship Id="rId2" Type="http://schemas.openxmlformats.org/officeDocument/2006/relationships/image" Target="../media/image7.png"/><Relationship Id="rId16" Type="http://schemas.openxmlformats.org/officeDocument/2006/relationships/image" Target="../media/image84.png"/><Relationship Id="rId20" Type="http://schemas.openxmlformats.org/officeDocument/2006/relationships/image" Target="../media/image86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4.svg"/><Relationship Id="rId24" Type="http://schemas.openxmlformats.org/officeDocument/2006/relationships/image" Target="../media/image89.png"/><Relationship Id="rId5" Type="http://schemas.openxmlformats.org/officeDocument/2006/relationships/image" Target="../media/image10.png"/><Relationship Id="rId15" Type="http://schemas.microsoft.com/office/2007/relationships/hdphoto" Target="../media/hdphoto1.wdp"/><Relationship Id="rId23" Type="http://schemas.openxmlformats.org/officeDocument/2006/relationships/image" Target="../media/image88.svg"/><Relationship Id="rId28" Type="http://schemas.openxmlformats.org/officeDocument/2006/relationships/image" Target="../media/image30.png"/><Relationship Id="rId10" Type="http://schemas.openxmlformats.org/officeDocument/2006/relationships/image" Target="../media/image82.png"/><Relationship Id="rId19" Type="http://schemas.openxmlformats.org/officeDocument/2006/relationships/image" Target="../media/image25.svg"/><Relationship Id="rId31" Type="http://schemas.openxmlformats.org/officeDocument/2006/relationships/image" Target="../media/image93.svg"/><Relationship Id="rId4" Type="http://schemas.openxmlformats.org/officeDocument/2006/relationships/image" Target="../media/image80.svg"/><Relationship Id="rId9" Type="http://schemas.openxmlformats.org/officeDocument/2006/relationships/image" Target="../media/image68.svg"/><Relationship Id="rId14" Type="http://schemas.openxmlformats.org/officeDocument/2006/relationships/image" Target="../media/image21.png"/><Relationship Id="rId22" Type="http://schemas.openxmlformats.org/officeDocument/2006/relationships/image" Target="../media/image87.png"/><Relationship Id="rId27" Type="http://schemas.openxmlformats.org/officeDocument/2006/relationships/image" Target="../media/image91.svg"/><Relationship Id="rId30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svg"/><Relationship Id="rId21" Type="http://schemas.openxmlformats.org/officeDocument/2006/relationships/image" Target="../media/image25.svg"/><Relationship Id="rId34" Type="http://schemas.openxmlformats.org/officeDocument/2006/relationships/image" Target="../media/image3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41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4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23.svg"/><Relationship Id="rId31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microsoft.com/office/2007/relationships/hdphoto" Target="../media/hdphoto1.wdp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4.png"/><Relationship Id="rId26" Type="http://schemas.openxmlformats.org/officeDocument/2006/relationships/image" Target="../media/image71.png"/><Relationship Id="rId3" Type="http://schemas.openxmlformats.org/officeDocument/2006/relationships/image" Target="../media/image74.svg"/><Relationship Id="rId21" Type="http://schemas.openxmlformats.org/officeDocument/2006/relationships/image" Target="../media/image27.svg"/><Relationship Id="rId7" Type="http://schemas.openxmlformats.org/officeDocument/2006/relationships/image" Target="../media/image29.svg"/><Relationship Id="rId12" Type="http://schemas.openxmlformats.org/officeDocument/2006/relationships/image" Target="../media/image19.png"/><Relationship Id="rId17" Type="http://schemas.openxmlformats.org/officeDocument/2006/relationships/image" Target="../media/image23.svg"/><Relationship Id="rId25" Type="http://schemas.openxmlformats.org/officeDocument/2006/relationships/image" Target="../media/image70.svg"/><Relationship Id="rId33" Type="http://schemas.openxmlformats.org/officeDocument/2006/relationships/image" Target="../media/image9.svg"/><Relationship Id="rId2" Type="http://schemas.openxmlformats.org/officeDocument/2006/relationships/image" Target="../media/image73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24" Type="http://schemas.openxmlformats.org/officeDocument/2006/relationships/image" Target="../media/image69.png"/><Relationship Id="rId32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31.svg"/><Relationship Id="rId23" Type="http://schemas.openxmlformats.org/officeDocument/2006/relationships/image" Target="../media/image33.svg"/><Relationship Id="rId28" Type="http://schemas.openxmlformats.org/officeDocument/2006/relationships/image" Target="../media/image7.png"/><Relationship Id="rId10" Type="http://schemas.openxmlformats.org/officeDocument/2006/relationships/image" Target="../media/image21.png"/><Relationship Id="rId19" Type="http://schemas.openxmlformats.org/officeDocument/2006/relationships/image" Target="../media/image25.svg"/><Relationship Id="rId31" Type="http://schemas.openxmlformats.org/officeDocument/2006/relationships/image" Target="../media/image96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Relationship Id="rId14" Type="http://schemas.openxmlformats.org/officeDocument/2006/relationships/image" Target="../media/image30.png"/><Relationship Id="rId22" Type="http://schemas.openxmlformats.org/officeDocument/2006/relationships/image" Target="../media/image32.png"/><Relationship Id="rId27" Type="http://schemas.openxmlformats.org/officeDocument/2006/relationships/image" Target="../media/image72.svg"/><Relationship Id="rId30" Type="http://schemas.openxmlformats.org/officeDocument/2006/relationships/image" Target="../media/image95.png"/><Relationship Id="rId8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21.png"/><Relationship Id="rId3" Type="http://schemas.openxmlformats.org/officeDocument/2006/relationships/image" Target="../media/image10.png"/><Relationship Id="rId21" Type="http://schemas.openxmlformats.org/officeDocument/2006/relationships/image" Target="../media/image29.svg"/><Relationship Id="rId7" Type="http://schemas.openxmlformats.org/officeDocument/2006/relationships/image" Target="../media/image14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0.svg"/><Relationship Id="rId5" Type="http://schemas.openxmlformats.org/officeDocument/2006/relationships/image" Target="../media/image12.svg"/><Relationship Id="rId15" Type="http://schemas.openxmlformats.org/officeDocument/2006/relationships/image" Target="../media/image104.svg"/><Relationship Id="rId23" Type="http://schemas.openxmlformats.org/officeDocument/2006/relationships/image" Target="../media/image20.svg"/><Relationship Id="rId10" Type="http://schemas.openxmlformats.org/officeDocument/2006/relationships/image" Target="../media/image99.png"/><Relationship Id="rId19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svg"/><Relationship Id="rId21" Type="http://schemas.openxmlformats.org/officeDocument/2006/relationships/image" Target="../media/image25.svg"/><Relationship Id="rId34" Type="http://schemas.openxmlformats.org/officeDocument/2006/relationships/image" Target="../media/image3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41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4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23.svg"/><Relationship Id="rId31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microsoft.com/office/2007/relationships/hdphoto" Target="../media/hdphoto1.wdp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svg"/><Relationship Id="rId21" Type="http://schemas.openxmlformats.org/officeDocument/2006/relationships/image" Target="../media/image25.svg"/><Relationship Id="rId34" Type="http://schemas.openxmlformats.org/officeDocument/2006/relationships/image" Target="../media/image3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41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44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5.png"/><Relationship Id="rId19" Type="http://schemas.openxmlformats.org/officeDocument/2006/relationships/image" Target="../media/image23.svg"/><Relationship Id="rId31" Type="http://schemas.openxmlformats.org/officeDocument/2006/relationships/image" Target="../media/image35.svg"/><Relationship Id="rId4" Type="http://schemas.openxmlformats.org/officeDocument/2006/relationships/image" Target="../media/image9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microsoft.com/office/2007/relationships/hdphoto" Target="../media/hdphoto1.wdp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42" Type="http://schemas.openxmlformats.org/officeDocument/2006/relationships/image" Target="../media/image50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41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8.png"/><Relationship Id="rId5" Type="http://schemas.openxmlformats.org/officeDocument/2006/relationships/image" Target="../media/image10.png"/><Relationship Id="rId15" Type="http://schemas.openxmlformats.org/officeDocument/2006/relationships/image" Target="../media/image18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3.png"/><Relationship Id="rId19" Type="http://schemas.microsoft.com/office/2007/relationships/hdphoto" Target="../media/hdphoto1.wdp"/><Relationship Id="rId31" Type="http://schemas.openxmlformats.org/officeDocument/2006/relationships/image" Target="../media/image33.svg"/><Relationship Id="rId4" Type="http://schemas.openxmlformats.org/officeDocument/2006/relationships/image" Target="../media/image9.svg"/><Relationship Id="rId9" Type="http://schemas.openxmlformats.org/officeDocument/2006/relationships/image" Target="../media/image47.sv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51.svg"/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DDE5B6-3159-4BFE-B0FE-3EC03C29CF1C}"/>
              </a:ext>
            </a:extLst>
          </p:cNvPr>
          <p:cNvSpPr/>
          <p:nvPr/>
        </p:nvSpPr>
        <p:spPr>
          <a:xfrm>
            <a:off x="-1" y="0"/>
            <a:ext cx="9906000" cy="685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AD2AE4-23B4-4666-AD3A-97521E0E7BD5}"/>
              </a:ext>
            </a:extLst>
          </p:cNvPr>
          <p:cNvSpPr txBox="1"/>
          <p:nvPr/>
        </p:nvSpPr>
        <p:spPr>
          <a:xfrm>
            <a:off x="0" y="32247"/>
            <a:ext cx="247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  <a:ea typeface="Verdana" panose="020B0604030504040204" pitchFamily="34" charset="0"/>
              </a:rPr>
              <a:t>Chapter 1  - Context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03928A0-3AC4-4C35-85C4-DC0FC4C18B7C}"/>
              </a:ext>
            </a:extLst>
          </p:cNvPr>
          <p:cNvSpPr/>
          <p:nvPr/>
        </p:nvSpPr>
        <p:spPr>
          <a:xfrm>
            <a:off x="337456" y="410407"/>
            <a:ext cx="7755463" cy="4192577"/>
          </a:xfrm>
          <a:custGeom>
            <a:avLst/>
            <a:gdLst>
              <a:gd name="connsiteX0" fmla="*/ 7659326 w 7755463"/>
              <a:gd name="connsiteY0" fmla="*/ 0 h 4192577"/>
              <a:gd name="connsiteX1" fmla="*/ 7755463 w 7755463"/>
              <a:gd name="connsiteY1" fmla="*/ 0 h 4192577"/>
              <a:gd name="connsiteX2" fmla="*/ 0 w 7755463"/>
              <a:gd name="connsiteY2" fmla="*/ 4192577 h 4192577"/>
              <a:gd name="connsiteX3" fmla="*/ 0 w 7755463"/>
              <a:gd name="connsiteY3" fmla="*/ 4140605 h 4192577"/>
              <a:gd name="connsiteX4" fmla="*/ 7659326 w 7755463"/>
              <a:gd name="connsiteY4" fmla="*/ 0 h 419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463" h="4192577">
                <a:moveTo>
                  <a:pt x="7659326" y="0"/>
                </a:moveTo>
                <a:lnTo>
                  <a:pt x="7755463" y="0"/>
                </a:lnTo>
                <a:lnTo>
                  <a:pt x="0" y="4192577"/>
                </a:lnTo>
                <a:lnTo>
                  <a:pt x="0" y="4140605"/>
                </a:lnTo>
                <a:lnTo>
                  <a:pt x="765932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F03449DC-CE8F-4609-8EB3-1E0BDC283155}"/>
              </a:ext>
            </a:extLst>
          </p:cNvPr>
          <p:cNvSpPr/>
          <p:nvPr/>
        </p:nvSpPr>
        <p:spPr>
          <a:xfrm>
            <a:off x="337456" y="410407"/>
            <a:ext cx="7659326" cy="4140605"/>
          </a:xfrm>
          <a:custGeom>
            <a:avLst/>
            <a:gdLst>
              <a:gd name="connsiteX0" fmla="*/ 0 w 7659326"/>
              <a:gd name="connsiteY0" fmla="*/ 0 h 4140605"/>
              <a:gd name="connsiteX1" fmla="*/ 7659326 w 7659326"/>
              <a:gd name="connsiteY1" fmla="*/ 0 h 4140605"/>
              <a:gd name="connsiteX2" fmla="*/ 0 w 7659326"/>
              <a:gd name="connsiteY2" fmla="*/ 4140605 h 4140605"/>
              <a:gd name="connsiteX3" fmla="*/ 0 w 7659326"/>
              <a:gd name="connsiteY3" fmla="*/ 0 h 414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326" h="4140605">
                <a:moveTo>
                  <a:pt x="0" y="0"/>
                </a:moveTo>
                <a:lnTo>
                  <a:pt x="7659326" y="0"/>
                </a:lnTo>
                <a:lnTo>
                  <a:pt x="0" y="41406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4FB95754-5D58-4FF7-B80F-74461E3DA453}"/>
              </a:ext>
            </a:extLst>
          </p:cNvPr>
          <p:cNvSpPr/>
          <p:nvPr/>
        </p:nvSpPr>
        <p:spPr>
          <a:xfrm>
            <a:off x="6498045" y="1247876"/>
            <a:ext cx="45719" cy="5262886"/>
          </a:xfrm>
          <a:custGeom>
            <a:avLst/>
            <a:gdLst>
              <a:gd name="connsiteX0" fmla="*/ 45719 w 45719"/>
              <a:gd name="connsiteY0" fmla="*/ 0 h 5262886"/>
              <a:gd name="connsiteX1" fmla="*/ 45719 w 45719"/>
              <a:gd name="connsiteY1" fmla="*/ 5262886 h 5262886"/>
              <a:gd name="connsiteX2" fmla="*/ 0 w 45719"/>
              <a:gd name="connsiteY2" fmla="*/ 5262886 h 5262886"/>
              <a:gd name="connsiteX3" fmla="*/ 0 w 45719"/>
              <a:gd name="connsiteY3" fmla="*/ 24715 h 5262886"/>
              <a:gd name="connsiteX4" fmla="*/ 45719 w 45719"/>
              <a:gd name="connsiteY4" fmla="*/ 0 h 526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5262886">
                <a:moveTo>
                  <a:pt x="45719" y="0"/>
                </a:moveTo>
                <a:lnTo>
                  <a:pt x="45719" y="5262886"/>
                </a:lnTo>
                <a:lnTo>
                  <a:pt x="0" y="5262886"/>
                </a:lnTo>
                <a:lnTo>
                  <a:pt x="0" y="24715"/>
                </a:lnTo>
                <a:lnTo>
                  <a:pt x="457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52256F69-556C-4F30-A840-BBFEAB26C27B}"/>
              </a:ext>
            </a:extLst>
          </p:cNvPr>
          <p:cNvSpPr/>
          <p:nvPr/>
        </p:nvSpPr>
        <p:spPr>
          <a:xfrm>
            <a:off x="3392424" y="2926764"/>
            <a:ext cx="45719" cy="3583998"/>
          </a:xfrm>
          <a:custGeom>
            <a:avLst/>
            <a:gdLst>
              <a:gd name="connsiteX0" fmla="*/ 45719 w 45719"/>
              <a:gd name="connsiteY0" fmla="*/ 0 h 3583998"/>
              <a:gd name="connsiteX1" fmla="*/ 45719 w 45719"/>
              <a:gd name="connsiteY1" fmla="*/ 3583998 h 3583998"/>
              <a:gd name="connsiteX2" fmla="*/ 0 w 45719"/>
              <a:gd name="connsiteY2" fmla="*/ 3583998 h 3583998"/>
              <a:gd name="connsiteX3" fmla="*/ 0 w 45719"/>
              <a:gd name="connsiteY3" fmla="*/ 24715 h 3583998"/>
              <a:gd name="connsiteX4" fmla="*/ 45719 w 45719"/>
              <a:gd name="connsiteY4" fmla="*/ 0 h 358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3583998">
                <a:moveTo>
                  <a:pt x="45719" y="0"/>
                </a:moveTo>
                <a:lnTo>
                  <a:pt x="45719" y="3583998"/>
                </a:lnTo>
                <a:lnTo>
                  <a:pt x="0" y="3583998"/>
                </a:lnTo>
                <a:lnTo>
                  <a:pt x="0" y="24715"/>
                </a:lnTo>
                <a:lnTo>
                  <a:pt x="4571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31FF1444-7927-438B-BC44-7AD31EEA5D82}"/>
              </a:ext>
            </a:extLst>
          </p:cNvPr>
          <p:cNvSpPr/>
          <p:nvPr/>
        </p:nvSpPr>
        <p:spPr>
          <a:xfrm>
            <a:off x="6543762" y="410407"/>
            <a:ext cx="3024781" cy="6100355"/>
          </a:xfrm>
          <a:custGeom>
            <a:avLst/>
            <a:gdLst>
              <a:gd name="connsiteX0" fmla="*/ 1549156 w 3024781"/>
              <a:gd name="connsiteY0" fmla="*/ 0 h 6100355"/>
              <a:gd name="connsiteX1" fmla="*/ 3024781 w 3024781"/>
              <a:gd name="connsiteY1" fmla="*/ 0 h 6100355"/>
              <a:gd name="connsiteX2" fmla="*/ 3024781 w 3024781"/>
              <a:gd name="connsiteY2" fmla="*/ 6100355 h 6100355"/>
              <a:gd name="connsiteX3" fmla="*/ 0 w 3024781"/>
              <a:gd name="connsiteY3" fmla="*/ 6100355 h 6100355"/>
              <a:gd name="connsiteX4" fmla="*/ 0 w 3024781"/>
              <a:gd name="connsiteY4" fmla="*/ 837469 h 6100355"/>
              <a:gd name="connsiteX5" fmla="*/ 1549156 w 3024781"/>
              <a:gd name="connsiteY5" fmla="*/ 0 h 61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4781" h="6100355">
                <a:moveTo>
                  <a:pt x="1549156" y="0"/>
                </a:moveTo>
                <a:lnTo>
                  <a:pt x="3024781" y="0"/>
                </a:lnTo>
                <a:lnTo>
                  <a:pt x="3024781" y="6100355"/>
                </a:lnTo>
                <a:lnTo>
                  <a:pt x="0" y="6100355"/>
                </a:lnTo>
                <a:lnTo>
                  <a:pt x="0" y="837469"/>
                </a:lnTo>
                <a:lnTo>
                  <a:pt x="1549156" y="0"/>
                </a:lnTo>
                <a:close/>
              </a:path>
            </a:pathLst>
          </a:custGeom>
          <a:gradFill flip="none" rotWithShape="1">
            <a:gsLst>
              <a:gs pos="66000">
                <a:srgbClr val="0F7EA9"/>
              </a:gs>
              <a:gs pos="0">
                <a:srgbClr val="00BBD6"/>
              </a:gs>
              <a:gs pos="100000">
                <a:srgbClr val="1E407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7993805-4ADD-49F7-900E-8E72C88A2C28}"/>
              </a:ext>
            </a:extLst>
          </p:cNvPr>
          <p:cNvSpPr/>
          <p:nvPr/>
        </p:nvSpPr>
        <p:spPr>
          <a:xfrm>
            <a:off x="3438143" y="1272591"/>
            <a:ext cx="3059902" cy="5238171"/>
          </a:xfrm>
          <a:custGeom>
            <a:avLst/>
            <a:gdLst>
              <a:gd name="connsiteX0" fmla="*/ 3059902 w 3059902"/>
              <a:gd name="connsiteY0" fmla="*/ 0 h 5238171"/>
              <a:gd name="connsiteX1" fmla="*/ 3059902 w 3059902"/>
              <a:gd name="connsiteY1" fmla="*/ 5238171 h 5238171"/>
              <a:gd name="connsiteX2" fmla="*/ 0 w 3059902"/>
              <a:gd name="connsiteY2" fmla="*/ 5238171 h 5238171"/>
              <a:gd name="connsiteX3" fmla="*/ 0 w 3059902"/>
              <a:gd name="connsiteY3" fmla="*/ 1654173 h 5238171"/>
              <a:gd name="connsiteX4" fmla="*/ 3059902 w 3059902"/>
              <a:gd name="connsiteY4" fmla="*/ 0 h 52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9902" h="5238171">
                <a:moveTo>
                  <a:pt x="3059902" y="0"/>
                </a:moveTo>
                <a:lnTo>
                  <a:pt x="3059902" y="5238171"/>
                </a:lnTo>
                <a:lnTo>
                  <a:pt x="0" y="5238171"/>
                </a:lnTo>
                <a:lnTo>
                  <a:pt x="0" y="1654173"/>
                </a:lnTo>
                <a:lnTo>
                  <a:pt x="3059902" y="0"/>
                </a:lnTo>
                <a:close/>
              </a:path>
            </a:pathLst>
          </a:cu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7BA133BE-02F5-4C7F-A088-299F9AC92BD9}"/>
              </a:ext>
            </a:extLst>
          </p:cNvPr>
          <p:cNvSpPr/>
          <p:nvPr/>
        </p:nvSpPr>
        <p:spPr>
          <a:xfrm>
            <a:off x="337457" y="2951479"/>
            <a:ext cx="3054967" cy="3559283"/>
          </a:xfrm>
          <a:custGeom>
            <a:avLst/>
            <a:gdLst>
              <a:gd name="connsiteX0" fmla="*/ 3054967 w 3054967"/>
              <a:gd name="connsiteY0" fmla="*/ 0 h 3559283"/>
              <a:gd name="connsiteX1" fmla="*/ 3054967 w 3054967"/>
              <a:gd name="connsiteY1" fmla="*/ 3559283 h 3559283"/>
              <a:gd name="connsiteX2" fmla="*/ 0 w 3054967"/>
              <a:gd name="connsiteY2" fmla="*/ 3559283 h 3559283"/>
              <a:gd name="connsiteX3" fmla="*/ 0 w 3054967"/>
              <a:gd name="connsiteY3" fmla="*/ 1651505 h 3559283"/>
              <a:gd name="connsiteX4" fmla="*/ 3054967 w 3054967"/>
              <a:gd name="connsiteY4" fmla="*/ 0 h 355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4967" h="3559283">
                <a:moveTo>
                  <a:pt x="3054967" y="0"/>
                </a:moveTo>
                <a:lnTo>
                  <a:pt x="3054967" y="3559283"/>
                </a:lnTo>
                <a:lnTo>
                  <a:pt x="0" y="3559283"/>
                </a:lnTo>
                <a:lnTo>
                  <a:pt x="0" y="1651505"/>
                </a:lnTo>
                <a:lnTo>
                  <a:pt x="3054967" y="0"/>
                </a:lnTo>
                <a:close/>
              </a:path>
            </a:pathLst>
          </a:custGeom>
          <a:gradFill flip="none" rotWithShape="1">
            <a:gsLst>
              <a:gs pos="64000">
                <a:srgbClr val="0F7EA9"/>
              </a:gs>
              <a:gs pos="0">
                <a:srgbClr val="1E407C"/>
              </a:gs>
              <a:gs pos="100000">
                <a:srgbClr val="00BBD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59033C-1468-40F9-85AB-533671E4186A}"/>
              </a:ext>
            </a:extLst>
          </p:cNvPr>
          <p:cNvSpPr txBox="1"/>
          <p:nvPr/>
        </p:nvSpPr>
        <p:spPr>
          <a:xfrm>
            <a:off x="337454" y="410407"/>
            <a:ext cx="334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2 – Literature Review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9CEC99-57DC-4802-8C4B-B99813F2022F}"/>
              </a:ext>
            </a:extLst>
          </p:cNvPr>
          <p:cNvSpPr txBox="1"/>
          <p:nvPr/>
        </p:nvSpPr>
        <p:spPr>
          <a:xfrm>
            <a:off x="1255340" y="4023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3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A7249F4-0F5E-4F3E-8F1B-D92968B82E99}"/>
              </a:ext>
            </a:extLst>
          </p:cNvPr>
          <p:cNvGrpSpPr/>
          <p:nvPr/>
        </p:nvGrpSpPr>
        <p:grpSpPr>
          <a:xfrm>
            <a:off x="4133827" y="6057693"/>
            <a:ext cx="1694268" cy="748825"/>
            <a:chOff x="4111595" y="6088194"/>
            <a:chExt cx="1694268" cy="74882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D597B24-82E3-4230-AF04-5C5CE2D0B718}"/>
                </a:ext>
              </a:extLst>
            </p:cNvPr>
            <p:cNvSpPr/>
            <p:nvPr/>
          </p:nvSpPr>
          <p:spPr>
            <a:xfrm>
              <a:off x="4111595" y="6088194"/>
              <a:ext cx="1694268" cy="748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5EB098A7-1FB8-4B2B-8960-9E881046F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338" y="6117429"/>
              <a:ext cx="1638537" cy="719590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60BA4873-7BD4-4A3B-A0B7-DA61DC1B6F07}"/>
              </a:ext>
            </a:extLst>
          </p:cNvPr>
          <p:cNvGrpSpPr/>
          <p:nvPr/>
        </p:nvGrpSpPr>
        <p:grpSpPr>
          <a:xfrm>
            <a:off x="8498866" y="6057660"/>
            <a:ext cx="740568" cy="778126"/>
            <a:chOff x="7920038" y="6048376"/>
            <a:chExt cx="740568" cy="7781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57CAF6-A2DC-432C-893D-144C17106391}"/>
                </a:ext>
              </a:extLst>
            </p:cNvPr>
            <p:cNvSpPr/>
            <p:nvPr/>
          </p:nvSpPr>
          <p:spPr>
            <a:xfrm>
              <a:off x="7920038" y="6048376"/>
              <a:ext cx="740568" cy="778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1D8928FB-1D1B-4BAD-AEA6-E92A29C9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191" y="6070233"/>
              <a:ext cx="688261" cy="756268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A9A06166-A767-4232-96C9-CC4DF1C002BB}"/>
              </a:ext>
            </a:extLst>
          </p:cNvPr>
          <p:cNvGrpSpPr/>
          <p:nvPr/>
        </p:nvGrpSpPr>
        <p:grpSpPr>
          <a:xfrm>
            <a:off x="683249" y="6056872"/>
            <a:ext cx="740568" cy="778126"/>
            <a:chOff x="7920038" y="6048376"/>
            <a:chExt cx="740568" cy="77812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F3AB2E-DD3D-4C4B-B162-44CFA8E0C840}"/>
                </a:ext>
              </a:extLst>
            </p:cNvPr>
            <p:cNvSpPr/>
            <p:nvPr/>
          </p:nvSpPr>
          <p:spPr>
            <a:xfrm>
              <a:off x="7920038" y="6048376"/>
              <a:ext cx="740568" cy="778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5AD69EE1-F8D5-4497-907C-0F4DA57C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191" y="6070233"/>
              <a:ext cx="688261" cy="756268"/>
            </a:xfrm>
            <a:prstGeom prst="rect">
              <a:avLst/>
            </a:prstGeom>
          </p:spPr>
        </p:pic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935AB5BE-F49F-4CFE-8370-BC3B8C2536FB}"/>
              </a:ext>
            </a:extLst>
          </p:cNvPr>
          <p:cNvSpPr txBox="1"/>
          <p:nvPr/>
        </p:nvSpPr>
        <p:spPr>
          <a:xfrm>
            <a:off x="4358494" y="2435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E00CE63-5C6A-47EF-B37A-7384D2D9DAC7}"/>
              </a:ext>
            </a:extLst>
          </p:cNvPr>
          <p:cNvSpPr txBox="1"/>
          <p:nvPr/>
        </p:nvSpPr>
        <p:spPr>
          <a:xfrm>
            <a:off x="7446552" y="86250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Chapter 5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DD21B47-40A3-4E9D-8188-B39140AB1C85}"/>
              </a:ext>
            </a:extLst>
          </p:cNvPr>
          <p:cNvSpPr txBox="1"/>
          <p:nvPr/>
        </p:nvSpPr>
        <p:spPr>
          <a:xfrm>
            <a:off x="936087" y="4774478"/>
            <a:ext cx="190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D4E082A-BADB-4760-8F28-1CC7CC8FBB4E}"/>
              </a:ext>
            </a:extLst>
          </p:cNvPr>
          <p:cNvSpPr txBox="1"/>
          <p:nvPr/>
        </p:nvSpPr>
        <p:spPr>
          <a:xfrm>
            <a:off x="4087164" y="3530108"/>
            <a:ext cx="172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Automatic Retrieval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7DE8A09A-43CD-440F-85C4-8C3A85FC3D97}"/>
              </a:ext>
            </a:extLst>
          </p:cNvPr>
          <p:cNvSpPr txBox="1"/>
          <p:nvPr/>
        </p:nvSpPr>
        <p:spPr>
          <a:xfrm>
            <a:off x="7150919" y="2275862"/>
            <a:ext cx="181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System Integration</a:t>
            </a:r>
          </a:p>
        </p:txBody>
      </p:sp>
      <p:pic>
        <p:nvPicPr>
          <p:cNvPr id="80" name="Graphique 79" descr="Retour avec un remplissage uni">
            <a:extLst>
              <a:ext uri="{FF2B5EF4-FFF2-40B4-BE49-F238E27FC236}">
                <a16:creationId xmlns:a16="http://schemas.microsoft.com/office/drawing/2014/main" id="{A083DC66-4A8D-4171-9C4F-413164017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25631">
            <a:off x="2909363" y="4615700"/>
            <a:ext cx="1124057" cy="1124057"/>
          </a:xfrm>
          <a:prstGeom prst="rect">
            <a:avLst/>
          </a:prstGeom>
        </p:spPr>
      </p:pic>
      <p:pic>
        <p:nvPicPr>
          <p:cNvPr id="82" name="Graphique 81" descr="Retour avec un remplissage uni">
            <a:extLst>
              <a:ext uri="{FF2B5EF4-FFF2-40B4-BE49-F238E27FC236}">
                <a16:creationId xmlns:a16="http://schemas.microsoft.com/office/drawing/2014/main" id="{F7432E69-80E6-4A8B-ACAE-A59A43C3F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012824" y="6136037"/>
            <a:ext cx="645593" cy="645593"/>
          </a:xfrm>
          <a:prstGeom prst="rect">
            <a:avLst/>
          </a:prstGeom>
        </p:spPr>
      </p:pic>
      <p:pic>
        <p:nvPicPr>
          <p:cNvPr id="83" name="Graphique 82" descr="Retour avec un remplissage uni">
            <a:extLst>
              <a:ext uri="{FF2B5EF4-FFF2-40B4-BE49-F238E27FC236}">
                <a16:creationId xmlns:a16="http://schemas.microsoft.com/office/drawing/2014/main" id="{37C2D46C-CD4A-40B7-B068-600991DBB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834708" y="6136037"/>
            <a:ext cx="645593" cy="645593"/>
          </a:xfrm>
          <a:prstGeom prst="rect">
            <a:avLst/>
          </a:prstGeom>
        </p:spPr>
      </p:pic>
      <p:pic>
        <p:nvPicPr>
          <p:cNvPr id="84" name="Graphique 83" descr="Retour avec un remplissage uni">
            <a:extLst>
              <a:ext uri="{FF2B5EF4-FFF2-40B4-BE49-F238E27FC236}">
                <a16:creationId xmlns:a16="http://schemas.microsoft.com/office/drawing/2014/main" id="{1DC15939-F94F-42FD-825A-845EFF2BB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179909" y="6136037"/>
            <a:ext cx="645593" cy="645593"/>
          </a:xfrm>
          <a:prstGeom prst="rect">
            <a:avLst/>
          </a:prstGeom>
        </p:spPr>
      </p:pic>
      <p:pic>
        <p:nvPicPr>
          <p:cNvPr id="85" name="Graphique 84" descr="Retour avec un remplissage uni">
            <a:extLst>
              <a:ext uri="{FF2B5EF4-FFF2-40B4-BE49-F238E27FC236}">
                <a16:creationId xmlns:a16="http://schemas.microsoft.com/office/drawing/2014/main" id="{3878DD2D-DF90-4D51-9918-1D85AE5D7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068894">
            <a:off x="1948487" y="3286852"/>
            <a:ext cx="645593" cy="645593"/>
          </a:xfrm>
          <a:prstGeom prst="rect">
            <a:avLst/>
          </a:prstGeom>
        </p:spPr>
      </p:pic>
      <p:pic>
        <p:nvPicPr>
          <p:cNvPr id="86" name="Graphique 85" descr="Retour avec un remplissage uni">
            <a:extLst>
              <a:ext uri="{FF2B5EF4-FFF2-40B4-BE49-F238E27FC236}">
                <a16:creationId xmlns:a16="http://schemas.microsoft.com/office/drawing/2014/main" id="{F5FF2386-6400-452E-8B6A-E8270A6A6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068894">
            <a:off x="4989185" y="1602479"/>
            <a:ext cx="645593" cy="645593"/>
          </a:xfrm>
          <a:prstGeom prst="rect">
            <a:avLst/>
          </a:prstGeom>
        </p:spPr>
      </p:pic>
      <p:pic>
        <p:nvPicPr>
          <p:cNvPr id="87" name="Graphique 86" descr="Retour avec un remplissage uni">
            <a:extLst>
              <a:ext uri="{FF2B5EF4-FFF2-40B4-BE49-F238E27FC236}">
                <a16:creationId xmlns:a16="http://schemas.microsoft.com/office/drawing/2014/main" id="{871D011A-B75F-43FF-A846-F58BEF87D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068894">
            <a:off x="6695879" y="659223"/>
            <a:ext cx="645593" cy="645593"/>
          </a:xfrm>
          <a:prstGeom prst="rect">
            <a:avLst/>
          </a:prstGeom>
        </p:spPr>
      </p:pic>
      <p:pic>
        <p:nvPicPr>
          <p:cNvPr id="88" name="Graphique 87" descr="Retour avec un remplissage uni">
            <a:extLst>
              <a:ext uri="{FF2B5EF4-FFF2-40B4-BE49-F238E27FC236}">
                <a16:creationId xmlns:a16="http://schemas.microsoft.com/office/drawing/2014/main" id="{DEE2F806-B2F9-4A91-9DEA-D65F6EA04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25631">
            <a:off x="6031430" y="3875789"/>
            <a:ext cx="1124057" cy="1124057"/>
          </a:xfrm>
          <a:prstGeom prst="rect">
            <a:avLst/>
          </a:prstGeom>
        </p:spPr>
      </p:pic>
      <p:pic>
        <p:nvPicPr>
          <p:cNvPr id="89" name="Graphique 88" descr="Retour avec un remplissage uni">
            <a:extLst>
              <a:ext uri="{FF2B5EF4-FFF2-40B4-BE49-F238E27FC236}">
                <a16:creationId xmlns:a16="http://schemas.microsoft.com/office/drawing/2014/main" id="{71DC7F78-3E5A-43CA-B2BC-77593FC39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466413" y="6136037"/>
            <a:ext cx="645593" cy="6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-44181"/>
            <a:ext cx="9906000" cy="1566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2022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513051"/>
            <a:ext cx="9906000" cy="23605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-68202" y="1207616"/>
            <a:ext cx="122055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87813" y="3554250"/>
            <a:ext cx="204139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-84790" y="5571987"/>
            <a:ext cx="16247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0A1A3A2F-81A6-4F87-A03B-FFC52E42BF4D}"/>
              </a:ext>
            </a:extLst>
          </p:cNvPr>
          <p:cNvGrpSpPr/>
          <p:nvPr/>
        </p:nvGrpSpPr>
        <p:grpSpPr>
          <a:xfrm>
            <a:off x="868889" y="1611871"/>
            <a:ext cx="2020852" cy="1117698"/>
            <a:chOff x="1446521" y="1637771"/>
            <a:chExt cx="2020852" cy="111769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530748" y="1648307"/>
              <a:ext cx="1936625" cy="1107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1773226" y="1988721"/>
              <a:ext cx="1451669" cy="48114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/>
                <a:t>Préfecture 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2150395" y="1637771"/>
              <a:ext cx="692419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COD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446521" y="2488023"/>
              <a:ext cx="1116494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894902"/>
            <a:ext cx="9906000" cy="969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B58B802-33A0-4F0C-AE19-B22E340C6A18}"/>
              </a:ext>
            </a:extLst>
          </p:cNvPr>
          <p:cNvGrpSpPr/>
          <p:nvPr/>
        </p:nvGrpSpPr>
        <p:grpSpPr>
          <a:xfrm>
            <a:off x="3375349" y="1920397"/>
            <a:ext cx="2935796" cy="1817847"/>
            <a:chOff x="1795100" y="1747129"/>
            <a:chExt cx="2944681" cy="153222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61062D8-8975-4785-B3C5-86F089DF2F95}"/>
                </a:ext>
              </a:extLst>
            </p:cNvPr>
            <p:cNvSpPr/>
            <p:nvPr/>
          </p:nvSpPr>
          <p:spPr>
            <a:xfrm>
              <a:off x="1929468" y="1747129"/>
              <a:ext cx="2810313" cy="1449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F69E28F-FD90-48AA-943C-CDE4674565AF}"/>
                </a:ext>
              </a:extLst>
            </p:cNvPr>
            <p:cNvSpPr/>
            <p:nvPr/>
          </p:nvSpPr>
          <p:spPr>
            <a:xfrm>
              <a:off x="2028735" y="2063237"/>
              <a:ext cx="2615974" cy="734174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50C2DDC-167D-49F4-AD26-8A400FB3F78B}"/>
                </a:ext>
              </a:extLst>
            </p:cNvPr>
            <p:cNvSpPr txBox="1"/>
            <p:nvPr/>
          </p:nvSpPr>
          <p:spPr>
            <a:xfrm>
              <a:off x="2856514" y="1771178"/>
              <a:ext cx="1032763" cy="267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463" dirty="0">
                  <a:solidFill>
                    <a:srgbClr val="C00000"/>
                  </a:solidFill>
                </a:rPr>
                <a:t>SDIS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B90BC7A-0487-4057-BA59-4D0C7622BE01}"/>
                </a:ext>
              </a:extLst>
            </p:cNvPr>
            <p:cNvSpPr txBox="1"/>
            <p:nvPr/>
          </p:nvSpPr>
          <p:spPr>
            <a:xfrm>
              <a:off x="1795100" y="2950191"/>
              <a:ext cx="1837188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B004D07-3250-41E3-ACB8-DD5B280C83C5}"/>
              </a:ext>
            </a:extLst>
          </p:cNvPr>
          <p:cNvCxnSpPr>
            <a:cxnSpLocks/>
          </p:cNvCxnSpPr>
          <p:nvPr/>
        </p:nvCxnSpPr>
        <p:spPr>
          <a:xfrm flipH="1">
            <a:off x="5102381" y="2761179"/>
            <a:ext cx="1706" cy="62005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20181" y="2130732"/>
            <a:ext cx="1927233" cy="554590"/>
            <a:chOff x="8094178" y="1854094"/>
            <a:chExt cx="2371979" cy="682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6594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94178" y="2207475"/>
              <a:ext cx="1837189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258346" y="2181067"/>
            <a:ext cx="1558751" cy="505115"/>
            <a:chOff x="8101859" y="1852884"/>
            <a:chExt cx="2605017" cy="1112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0" y="1877247"/>
              <a:ext cx="2431126" cy="10882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561584" y="1852884"/>
              <a:ext cx="2133040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101859" y="2406859"/>
              <a:ext cx="2190407" cy="462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DD642F-6A91-4B0A-B400-843ED759456B}"/>
              </a:ext>
            </a:extLst>
          </p:cNvPr>
          <p:cNvSpPr/>
          <p:nvPr/>
        </p:nvSpPr>
        <p:spPr>
          <a:xfrm>
            <a:off x="7393950" y="2987683"/>
            <a:ext cx="1643839" cy="5150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FEB4FF7-B128-47F1-8CAF-8024119793D4}"/>
              </a:ext>
            </a:extLst>
          </p:cNvPr>
          <p:cNvGrpSpPr/>
          <p:nvPr/>
        </p:nvGrpSpPr>
        <p:grpSpPr>
          <a:xfrm>
            <a:off x="7378110" y="2963825"/>
            <a:ext cx="1325139" cy="552899"/>
            <a:chOff x="7211521" y="2963825"/>
            <a:chExt cx="1325139" cy="55289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7778542" y="2963825"/>
              <a:ext cx="541477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7211521" y="3249278"/>
              <a:ext cx="1325139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B98930DE-7287-4F4B-B344-73353BB7DCB9}"/>
              </a:ext>
            </a:extLst>
          </p:cNvPr>
          <p:cNvGrpSpPr/>
          <p:nvPr/>
        </p:nvGrpSpPr>
        <p:grpSpPr>
          <a:xfrm>
            <a:off x="4345866" y="4246010"/>
            <a:ext cx="1578334" cy="970676"/>
            <a:chOff x="4345866" y="4484628"/>
            <a:chExt cx="1578334" cy="70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4398952" y="4484628"/>
              <a:ext cx="1525248" cy="624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4635106" y="4696891"/>
              <a:ext cx="1052941" cy="2025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/>
                <a:t>Fire</a:t>
              </a:r>
              <a:r>
                <a:rPr lang="fr-FR" sz="1200" dirty="0"/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4345866" y="4927027"/>
              <a:ext cx="1492716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133185" y="4290498"/>
            <a:ext cx="1948256" cy="1121050"/>
            <a:chOff x="1783629" y="1834253"/>
            <a:chExt cx="2397854" cy="137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bg1"/>
                  </a:solidFill>
                </a:rPr>
                <a:t>Communal Command Center</a:t>
              </a:r>
              <a:endParaRPr lang="fr-FR" sz="1463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PCC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83629" y="2884843"/>
              <a:ext cx="1451295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358912" y="3335067"/>
            <a:ext cx="611993" cy="26744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166561" y="5397660"/>
            <a:ext cx="0" cy="105123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161576" y="5100531"/>
            <a:ext cx="15623" cy="13344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271531" y="3225779"/>
            <a:ext cx="398491" cy="304511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58070" y="3240173"/>
            <a:ext cx="299989" cy="3096026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161576" y="3249027"/>
            <a:ext cx="294807" cy="948081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921429" y="1037750"/>
            <a:ext cx="0" cy="5846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7566" y="1226365"/>
            <a:ext cx="3757" cy="6885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209317"/>
            <a:ext cx="0" cy="94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166561" y="2748098"/>
            <a:ext cx="10813" cy="154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209318"/>
            <a:ext cx="0" cy="711077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703034"/>
            <a:ext cx="0" cy="373197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7432" y="6540541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dirty="0"/>
              <a:t>Field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12897" y="3516724"/>
            <a:ext cx="15729" cy="29182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869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941D82-ABFC-4A51-A8EC-33014C0BF24E}"/>
              </a:ext>
            </a:extLst>
          </p:cNvPr>
          <p:cNvGrpSpPr/>
          <p:nvPr/>
        </p:nvGrpSpPr>
        <p:grpSpPr>
          <a:xfrm>
            <a:off x="7915149" y="5325433"/>
            <a:ext cx="2122926" cy="1532567"/>
            <a:chOff x="7915149" y="5325433"/>
            <a:chExt cx="2122926" cy="153256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B2F5CDF-211E-4988-9980-9242BAA9283B}"/>
                </a:ext>
              </a:extLst>
            </p:cNvPr>
            <p:cNvGrpSpPr/>
            <p:nvPr/>
          </p:nvGrpSpPr>
          <p:grpSpPr>
            <a:xfrm>
              <a:off x="8028214" y="5340584"/>
              <a:ext cx="2009861" cy="1517416"/>
              <a:chOff x="8022090" y="4695355"/>
              <a:chExt cx="2009861" cy="151741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5596BC3-DA9F-460D-ACEC-B940186039D1}"/>
                  </a:ext>
                </a:extLst>
              </p:cNvPr>
              <p:cNvSpPr/>
              <p:nvPr/>
            </p:nvSpPr>
            <p:spPr>
              <a:xfrm>
                <a:off x="8022090" y="4695355"/>
                <a:ext cx="1882095" cy="1517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dirty="0"/>
              </a:p>
            </p:txBody>
          </p:sp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B16646F5-43BE-44E5-BDF2-0E10CBFE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11684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489BBCBC-D6CF-417B-BD73-5B9FBC0B81EC}"/>
                  </a:ext>
                </a:extLst>
              </p:cNvPr>
              <p:cNvSpPr txBox="1"/>
              <p:nvPr/>
            </p:nvSpPr>
            <p:spPr>
              <a:xfrm>
                <a:off x="8589512" y="4888198"/>
                <a:ext cx="14424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Information</a:t>
                </a:r>
              </a:p>
              <a:p>
                <a:pPr algn="ctr"/>
                <a:r>
                  <a:rPr lang="fr-FR" sz="1300" dirty="0"/>
                  <a:t>flow</a:t>
                </a:r>
              </a:p>
            </p:txBody>
          </p:sp>
          <p:cxnSp>
            <p:nvCxnSpPr>
              <p:cNvPr id="125" name="Connecteur droit avec flèche 124">
                <a:extLst>
                  <a:ext uri="{FF2B5EF4-FFF2-40B4-BE49-F238E27FC236}">
                    <a16:creationId xmlns:a16="http://schemas.microsoft.com/office/drawing/2014/main" id="{9B6B2EFC-F2DD-4D68-AB32-8AB86F7C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542865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>
                <a:extLst>
                  <a:ext uri="{FF2B5EF4-FFF2-40B4-BE49-F238E27FC236}">
                    <a16:creationId xmlns:a16="http://schemas.microsoft.com/office/drawing/2014/main" id="{8B1AA065-89D8-4832-990F-7CD1CCA30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94436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CB68F778-7EF3-4377-90A5-8C039FA491F0}"/>
                  </a:ext>
                </a:extLst>
              </p:cNvPr>
              <p:cNvSpPr txBox="1"/>
              <p:nvPr/>
            </p:nvSpPr>
            <p:spPr>
              <a:xfrm>
                <a:off x="8589514" y="5398582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 err="1"/>
                  <a:t>Order</a:t>
                </a:r>
                <a:endParaRPr lang="fr-FR" sz="1300" dirty="0"/>
              </a:p>
            </p:txBody>
          </p:sp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9957D914-9555-47CC-853D-F6A071FA3033}"/>
                  </a:ext>
                </a:extLst>
              </p:cNvPr>
              <p:cNvSpPr txBox="1"/>
              <p:nvPr/>
            </p:nvSpPr>
            <p:spPr>
              <a:xfrm>
                <a:off x="8589513" y="5810054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Intervention</a:t>
                </a:r>
              </a:p>
            </p:txBody>
          </p:sp>
        </p:grp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3C29DCD0-0965-4333-9A90-90834BEF0B9F}"/>
                </a:ext>
              </a:extLst>
            </p:cNvPr>
            <p:cNvSpPr txBox="1"/>
            <p:nvPr/>
          </p:nvSpPr>
          <p:spPr>
            <a:xfrm>
              <a:off x="7915149" y="5325433"/>
              <a:ext cx="106179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/>
                <a:t>Legend</a:t>
              </a:r>
              <a:endParaRPr lang="fr-FR" sz="1463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04A3593-E810-4187-AB62-CA0E7081DFB9}"/>
              </a:ext>
            </a:extLst>
          </p:cNvPr>
          <p:cNvGrpSpPr/>
          <p:nvPr/>
        </p:nvGrpSpPr>
        <p:grpSpPr>
          <a:xfrm>
            <a:off x="1005840" y="-1707"/>
            <a:ext cx="8237272" cy="1211707"/>
            <a:chOff x="1500074" y="-1707"/>
            <a:chExt cx="7743038" cy="121170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92795C8-0FAD-402A-AACE-5E9FA2E4EC10}"/>
                </a:ext>
              </a:extLst>
            </p:cNvPr>
            <p:cNvSpPr/>
            <p:nvPr/>
          </p:nvSpPr>
          <p:spPr>
            <a:xfrm>
              <a:off x="1500074" y="-1707"/>
              <a:ext cx="7743038" cy="1211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6D68130-A8F7-48AF-9602-8D5A9A7455C8}"/>
                </a:ext>
              </a:extLst>
            </p:cNvPr>
            <p:cNvSpPr txBox="1"/>
            <p:nvPr/>
          </p:nvSpPr>
          <p:spPr>
            <a:xfrm>
              <a:off x="3799657" y="148835"/>
              <a:ext cx="102310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COZ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C25013A-AF95-499F-997D-5D575BDDA9DC}"/>
                </a:ext>
              </a:extLst>
            </p:cNvPr>
            <p:cNvSpPr/>
            <p:nvPr/>
          </p:nvSpPr>
          <p:spPr>
            <a:xfrm>
              <a:off x="4722132" y="68200"/>
              <a:ext cx="1976656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 (</a:t>
              </a:r>
              <a:r>
                <a:rPr lang="fr-FR" sz="1463" i="1" dirty="0" err="1">
                  <a:solidFill>
                    <a:schemeClr val="tx1"/>
                  </a:solidFill>
                </a:rPr>
                <a:t>decision</a:t>
              </a:r>
              <a:r>
                <a:rPr lang="fr-FR" sz="1463" i="1" dirty="0">
                  <a:solidFill>
                    <a:schemeClr val="tx1"/>
                  </a:solidFill>
                </a:rPr>
                <a:t> maker</a:t>
              </a:r>
              <a:r>
                <a:rPr lang="fr-FR" sz="1463" dirty="0">
                  <a:solidFill>
                    <a:schemeClr val="tx1"/>
                  </a:solidFill>
                </a:rPr>
                <a:t>)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02D448-7426-4380-95E9-69BAE86BBDE3}"/>
                </a:ext>
              </a:extLst>
            </p:cNvPr>
            <p:cNvSpPr/>
            <p:nvPr/>
          </p:nvSpPr>
          <p:spPr>
            <a:xfrm>
              <a:off x="1619778" y="639100"/>
              <a:ext cx="1353177" cy="481145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 err="1">
                  <a:solidFill>
                    <a:schemeClr val="tx1"/>
                  </a:solidFill>
                </a:rPr>
                <a:t>Firefighter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2F2EF83-3A97-4F46-A12C-EF00F1C97C97}"/>
                </a:ext>
              </a:extLst>
            </p:cNvPr>
            <p:cNvSpPr/>
            <p:nvPr/>
          </p:nvSpPr>
          <p:spPr>
            <a:xfrm>
              <a:off x="3040068" y="639100"/>
              <a:ext cx="1341197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Police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22DDC53-9AE5-4CA3-A6B2-A3859423617A}"/>
                </a:ext>
              </a:extLst>
            </p:cNvPr>
            <p:cNvSpPr/>
            <p:nvPr/>
          </p:nvSpPr>
          <p:spPr>
            <a:xfrm>
              <a:off x="4448378" y="639100"/>
              <a:ext cx="1457642" cy="4811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Infrastructure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D087E49-0A2C-4657-8CD6-132A6689046A}"/>
                </a:ext>
              </a:extLst>
            </p:cNvPr>
            <p:cNvSpPr/>
            <p:nvPr/>
          </p:nvSpPr>
          <p:spPr>
            <a:xfrm>
              <a:off x="5973133" y="639100"/>
              <a:ext cx="1269777" cy="4811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i="1" dirty="0" err="1">
                  <a:solidFill>
                    <a:schemeClr val="tx1"/>
                  </a:solidFill>
                </a:rPr>
                <a:t>Other</a:t>
              </a:r>
              <a:br>
                <a:rPr lang="fr-FR" sz="1463" i="1" dirty="0">
                  <a:solidFill>
                    <a:schemeClr val="tx1"/>
                  </a:solidFill>
                </a:rPr>
              </a:br>
              <a:r>
                <a:rPr lang="fr-FR" sz="1463" i="1" dirty="0" err="1">
                  <a:solidFill>
                    <a:schemeClr val="tx1"/>
                  </a:solidFill>
                </a:rPr>
                <a:t>functions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10648F4-74E3-4488-97C9-741671B075BE}"/>
                </a:ext>
              </a:extLst>
            </p:cNvPr>
            <p:cNvSpPr/>
            <p:nvPr/>
          </p:nvSpPr>
          <p:spPr>
            <a:xfrm>
              <a:off x="7323738" y="606408"/>
              <a:ext cx="1858993" cy="5089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Communication</a:t>
              </a:r>
              <a:br>
                <a:rPr lang="fr-FR" sz="1463" dirty="0">
                  <a:solidFill>
                    <a:schemeClr val="tx1"/>
                  </a:solidFill>
                </a:rPr>
              </a:br>
              <a:r>
                <a:rPr lang="fr-FR" sz="1463" dirty="0">
                  <a:solidFill>
                    <a:schemeClr val="tx1"/>
                  </a:solidFill>
                </a:rPr>
                <a:t>team</a:t>
              </a:r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8C10D5F6-5B6A-4567-95FB-41454F09D390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4912320" y="2295429"/>
            <a:ext cx="0" cy="871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E7BB2352-FF7D-4203-BB60-C50DA3E8988F}"/>
              </a:ext>
            </a:extLst>
          </p:cNvPr>
          <p:cNvSpPr/>
          <p:nvPr/>
        </p:nvSpPr>
        <p:spPr>
          <a:xfrm>
            <a:off x="2615603" y="2729060"/>
            <a:ext cx="895880" cy="400294"/>
          </a:xfrm>
          <a:custGeom>
            <a:avLst/>
            <a:gdLst>
              <a:gd name="connsiteX0" fmla="*/ 1127760 w 1127760"/>
              <a:gd name="connsiteY0" fmla="*/ 365760 h 365760"/>
              <a:gd name="connsiteX1" fmla="*/ 350520 w 1127760"/>
              <a:gd name="connsiteY1" fmla="*/ 26670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3174"/>
              <a:gd name="connsiteX1" fmla="*/ 521494 w 1127760"/>
              <a:gd name="connsiteY1" fmla="*/ 321945 h 373174"/>
              <a:gd name="connsiteX2" fmla="*/ 0 w 1127760"/>
              <a:gd name="connsiteY2" fmla="*/ 0 h 373174"/>
              <a:gd name="connsiteX0" fmla="*/ 1127760 w 1127760"/>
              <a:gd name="connsiteY0" fmla="*/ 365760 h 369707"/>
              <a:gd name="connsiteX1" fmla="*/ 521494 w 1127760"/>
              <a:gd name="connsiteY1" fmla="*/ 321945 h 369707"/>
              <a:gd name="connsiteX2" fmla="*/ 0 w 1127760"/>
              <a:gd name="connsiteY2" fmla="*/ 0 h 36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760" h="369707">
                <a:moveTo>
                  <a:pt x="1127760" y="365760"/>
                </a:moveTo>
                <a:cubicBezTo>
                  <a:pt x="830739" y="372903"/>
                  <a:pt x="681832" y="376237"/>
                  <a:pt x="521494" y="321945"/>
                </a:cubicBezTo>
                <a:cubicBezTo>
                  <a:pt x="361156" y="267653"/>
                  <a:pt x="90805" y="133826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BDADB88D-2F46-4570-8A03-EF68A9E9E4C8}"/>
              </a:ext>
            </a:extLst>
          </p:cNvPr>
          <p:cNvSpPr/>
          <p:nvPr/>
        </p:nvSpPr>
        <p:spPr>
          <a:xfrm>
            <a:off x="2885043" y="2066703"/>
            <a:ext cx="616936" cy="160196"/>
          </a:xfrm>
          <a:custGeom>
            <a:avLst/>
            <a:gdLst>
              <a:gd name="connsiteX0" fmla="*/ 0 w 617220"/>
              <a:gd name="connsiteY0" fmla="*/ 12283 h 309463"/>
              <a:gd name="connsiteX1" fmla="*/ 274320 w 617220"/>
              <a:gd name="connsiteY1" fmla="*/ 35143 h 309463"/>
              <a:gd name="connsiteX2" fmla="*/ 617220 w 617220"/>
              <a:gd name="connsiteY2" fmla="*/ 309463 h 309463"/>
              <a:gd name="connsiteX0" fmla="*/ 0 w 617220"/>
              <a:gd name="connsiteY0" fmla="*/ 2594 h 299774"/>
              <a:gd name="connsiteX1" fmla="*/ 381000 w 617220"/>
              <a:gd name="connsiteY1" fmla="*/ 78794 h 299774"/>
              <a:gd name="connsiteX2" fmla="*/ 617220 w 617220"/>
              <a:gd name="connsiteY2" fmla="*/ 299774 h 299774"/>
              <a:gd name="connsiteX0" fmla="*/ 0 w 617220"/>
              <a:gd name="connsiteY0" fmla="*/ 4792 h 301972"/>
              <a:gd name="connsiteX1" fmla="*/ 316706 w 617220"/>
              <a:gd name="connsiteY1" fmla="*/ 54799 h 301972"/>
              <a:gd name="connsiteX2" fmla="*/ 617220 w 617220"/>
              <a:gd name="connsiteY2" fmla="*/ 301972 h 301972"/>
              <a:gd name="connsiteX0" fmla="*/ 0 w 617220"/>
              <a:gd name="connsiteY0" fmla="*/ 4501 h 301681"/>
              <a:gd name="connsiteX1" fmla="*/ 316706 w 617220"/>
              <a:gd name="connsiteY1" fmla="*/ 54508 h 301681"/>
              <a:gd name="connsiteX2" fmla="*/ 617220 w 617220"/>
              <a:gd name="connsiteY2" fmla="*/ 301681 h 301681"/>
              <a:gd name="connsiteX0" fmla="*/ 0 w 617220"/>
              <a:gd name="connsiteY0" fmla="*/ 2699 h 328454"/>
              <a:gd name="connsiteX1" fmla="*/ 316706 w 617220"/>
              <a:gd name="connsiteY1" fmla="*/ 81281 h 328454"/>
              <a:gd name="connsiteX2" fmla="*/ 617220 w 617220"/>
              <a:gd name="connsiteY2" fmla="*/ 328454 h 328454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220" h="325755">
                <a:moveTo>
                  <a:pt x="0" y="0"/>
                </a:moveTo>
                <a:cubicBezTo>
                  <a:pt x="169068" y="3334"/>
                  <a:pt x="213836" y="24290"/>
                  <a:pt x="316706" y="78582"/>
                </a:cubicBezTo>
                <a:cubicBezTo>
                  <a:pt x="419576" y="132874"/>
                  <a:pt x="544830" y="210979"/>
                  <a:pt x="617220" y="325755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C6C7F66-98F9-4EA5-BEA3-5172DAC4393B}"/>
              </a:ext>
            </a:extLst>
          </p:cNvPr>
          <p:cNvSpPr txBox="1"/>
          <p:nvPr/>
        </p:nvSpPr>
        <p:spPr>
          <a:xfrm>
            <a:off x="3756151" y="2660471"/>
            <a:ext cx="10105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Calls </a:t>
            </a:r>
            <a:r>
              <a:rPr lang="en-US" sz="1200" dirty="0"/>
              <a:t>processing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A9EDE6F5-7E10-49F6-894D-930D52531F0F}"/>
              </a:ext>
            </a:extLst>
          </p:cNvPr>
          <p:cNvSpPr txBox="1"/>
          <p:nvPr/>
        </p:nvSpPr>
        <p:spPr>
          <a:xfrm>
            <a:off x="3753941" y="2333252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CTA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921419CE-A7E6-4360-91AE-B1AAE1E9A1E8}"/>
              </a:ext>
            </a:extLst>
          </p:cNvPr>
          <p:cNvSpPr txBox="1"/>
          <p:nvPr/>
        </p:nvSpPr>
        <p:spPr>
          <a:xfrm>
            <a:off x="4629753" y="4253033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CIS</a:t>
            </a:r>
          </a:p>
        </p:txBody>
      </p: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AF6D0FA7-F1E5-4F1E-B68F-6149F5058681}"/>
              </a:ext>
            </a:extLst>
          </p:cNvPr>
          <p:cNvGrpSpPr/>
          <p:nvPr/>
        </p:nvGrpSpPr>
        <p:grpSpPr>
          <a:xfrm>
            <a:off x="5019507" y="2271335"/>
            <a:ext cx="1113580" cy="912719"/>
            <a:chOff x="5065227" y="2271335"/>
            <a:chExt cx="1113580" cy="91271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5065227" y="2537723"/>
              <a:ext cx="11135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Operational center Fire and Rescue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FFC64FAB-6A7B-400F-A8BC-F89E5172E7A1}"/>
                </a:ext>
              </a:extLst>
            </p:cNvPr>
            <p:cNvSpPr txBox="1"/>
            <p:nvPr/>
          </p:nvSpPr>
          <p:spPr>
            <a:xfrm>
              <a:off x="5087482" y="2271335"/>
              <a:ext cx="1010560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CODIS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016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5959016" y="240575"/>
            <a:ext cx="39462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001369" y="2758064"/>
            <a:ext cx="35855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 (+ VISOV)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15749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486012" y="601978"/>
            <a:ext cx="20643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AD2491-6C37-44FA-82F9-B7315B3C6EDF}"/>
              </a:ext>
            </a:extLst>
          </p:cNvPr>
          <p:cNvGrpSpPr/>
          <p:nvPr/>
        </p:nvGrpSpPr>
        <p:grpSpPr>
          <a:xfrm>
            <a:off x="3300209" y="587307"/>
            <a:ext cx="1900443" cy="1433822"/>
            <a:chOff x="4061793" y="688315"/>
            <a:chExt cx="2339007" cy="176470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0E130E-DE61-4932-82F4-C2389E53E762}"/>
                </a:ext>
              </a:extLst>
            </p:cNvPr>
            <p:cNvSpPr txBox="1"/>
            <p:nvPr/>
          </p:nvSpPr>
          <p:spPr>
            <a:xfrm>
              <a:off x="4061793" y="1108271"/>
              <a:ext cx="2339007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dirty="0">
                  <a:ea typeface="Verdana" panose="020B0604030504040204" pitchFamily="34" charset="0"/>
                </a:rPr>
                <a:t>Dispatch and coordination of deployed rescue teams</a:t>
              </a:r>
              <a:endParaRPr lang="fr-FR" sz="1625" dirty="0">
                <a:ea typeface="Verdana" panose="020B0604030504040204" pitchFamily="34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D672BC4-ECFA-47BA-97CC-40729BC6D896}"/>
                </a:ext>
              </a:extLst>
            </p:cNvPr>
            <p:cNvSpPr txBox="1"/>
            <p:nvPr/>
          </p:nvSpPr>
          <p:spPr>
            <a:xfrm>
              <a:off x="4573656" y="688315"/>
              <a:ext cx="1315280" cy="4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CODIS</a:t>
              </a:r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2192075" y="1418350"/>
            <a:ext cx="943820" cy="712426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5EB21B-DBF3-4A6F-9A29-5E2B90BBF72D}"/>
              </a:ext>
            </a:extLst>
          </p:cNvPr>
          <p:cNvGrpSpPr/>
          <p:nvPr/>
        </p:nvGrpSpPr>
        <p:grpSpPr>
          <a:xfrm>
            <a:off x="2166076" y="1502320"/>
            <a:ext cx="995819" cy="544486"/>
            <a:chOff x="2989120" y="1844338"/>
            <a:chExt cx="1203906" cy="670137"/>
          </a:xfrm>
        </p:grpSpPr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4" y="2201922"/>
              <a:ext cx="384286" cy="312553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2781DFE-BF7E-409B-89F4-35EAD1868207}"/>
                </a:ext>
              </a:extLst>
            </p:cNvPr>
            <p:cNvSpPr txBox="1"/>
            <p:nvPr/>
          </p:nvSpPr>
          <p:spPr>
            <a:xfrm>
              <a:off x="2989120" y="1844338"/>
              <a:ext cx="1203906" cy="66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ea typeface="Verdana" panose="020B0604030504040204" pitchFamily="34" charset="0"/>
                </a:rPr>
                <a:t>MSGU </a:t>
              </a:r>
              <a:r>
                <a:rPr lang="fr-FR" sz="1463" dirty="0" err="1">
                  <a:ea typeface="Verdana" panose="020B0604030504040204" pitchFamily="34" charset="0"/>
                </a:rPr>
                <a:t>Cell</a:t>
              </a:r>
              <a:endParaRPr lang="fr-FR" sz="1463" dirty="0">
                <a:ea typeface="Verdana" panose="020B0604030504040204" pitchFamily="34" charset="0"/>
              </a:endParaRPr>
            </a:p>
          </p:txBody>
        </p:sp>
      </p:grp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743" y="1061937"/>
            <a:ext cx="627201" cy="627201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 flipH="1">
            <a:off x="3270048" y="1966129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1755726" y="1502707"/>
            <a:ext cx="299310" cy="1227483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011191" y="721981"/>
            <a:ext cx="374929" cy="965447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  <a:gd name="connsiteX0" fmla="*/ 79860 w 230189"/>
              <a:gd name="connsiteY0" fmla="*/ 948556 h 948556"/>
              <a:gd name="connsiteX1" fmla="*/ 4902 w 230189"/>
              <a:gd name="connsiteY1" fmla="*/ 463826 h 948556"/>
              <a:gd name="connsiteX2" fmla="*/ 230189 w 230189"/>
              <a:gd name="connsiteY2" fmla="*/ 0 h 948556"/>
              <a:gd name="connsiteX0" fmla="*/ 77705 w 228034"/>
              <a:gd name="connsiteY0" fmla="*/ 948556 h 948556"/>
              <a:gd name="connsiteX1" fmla="*/ 2747 w 228034"/>
              <a:gd name="connsiteY1" fmla="*/ 463826 h 948556"/>
              <a:gd name="connsiteX2" fmla="*/ 228034 w 228034"/>
              <a:gd name="connsiteY2" fmla="*/ 0 h 9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4" h="948556">
                <a:moveTo>
                  <a:pt x="77705" y="948556"/>
                </a:moveTo>
                <a:cubicBezTo>
                  <a:pt x="-5011" y="673599"/>
                  <a:pt x="-3879" y="616226"/>
                  <a:pt x="2747" y="463826"/>
                </a:cubicBezTo>
                <a:cubicBezTo>
                  <a:pt x="9373" y="311426"/>
                  <a:pt x="118703" y="155713"/>
                  <a:pt x="22803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5200652" y="699881"/>
            <a:ext cx="1022903" cy="452231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265255" y="516835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23C564-87AF-42D7-BBCC-EDC8374104D1}"/>
              </a:ext>
            </a:extLst>
          </p:cNvPr>
          <p:cNvGrpSpPr/>
          <p:nvPr/>
        </p:nvGrpSpPr>
        <p:grpSpPr>
          <a:xfrm>
            <a:off x="6729558" y="2085104"/>
            <a:ext cx="2405165" cy="1134197"/>
            <a:chOff x="6872675" y="2247926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435475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806055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3191593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412389" y="2247926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397587" y="2618507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412391" y="298970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2B438FD7-A81D-4C14-9DA9-A5251EC1DE8D}"/>
              </a:ext>
            </a:extLst>
          </p:cNvPr>
          <p:cNvSpPr/>
          <p:nvPr/>
        </p:nvSpPr>
        <p:spPr>
          <a:xfrm rot="6134481" flipH="1">
            <a:off x="2240907" y="714053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Préfecture Vienne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19" y="390616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3E86957-ACB2-4E44-9230-0FCE1EE585D8}"/>
              </a:ext>
            </a:extLst>
          </p:cNvPr>
          <p:cNvSpPr/>
          <p:nvPr/>
        </p:nvSpPr>
        <p:spPr>
          <a:xfrm>
            <a:off x="5985941" y="2130306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6A0EAA-6588-44E0-A972-F66D00EE21E6}"/>
              </a:ext>
            </a:extLst>
          </p:cNvPr>
          <p:cNvSpPr/>
          <p:nvPr/>
        </p:nvSpPr>
        <p:spPr>
          <a:xfrm>
            <a:off x="6085011" y="2039401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60664A-A1E8-4A4F-B494-AFDF39453D1C}"/>
              </a:ext>
            </a:extLst>
          </p:cNvPr>
          <p:cNvSpPr/>
          <p:nvPr/>
        </p:nvSpPr>
        <p:spPr>
          <a:xfrm>
            <a:off x="6184081" y="1943939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68397" y="-2094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60AFB4-5A19-4272-8567-7AAEF22ACD49}"/>
              </a:ext>
            </a:extLst>
          </p:cNvPr>
          <p:cNvGrpSpPr/>
          <p:nvPr/>
        </p:nvGrpSpPr>
        <p:grpSpPr>
          <a:xfrm>
            <a:off x="5276634" y="1740603"/>
            <a:ext cx="987346" cy="664856"/>
            <a:chOff x="5362330" y="2363944"/>
            <a:chExt cx="901650" cy="684452"/>
          </a:xfrm>
        </p:grpSpPr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A6C8B162-C4D5-4ED3-B8BB-9E43A48999C3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86132D8-0A0A-4CED-82CE-D487E84F4B7F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F3CA74-CB27-42D3-A983-8A56A222CF2E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 SO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75475" y="40830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9CF36B3-4D68-42C6-A2F1-4E7C120DFAFA}"/>
              </a:ext>
            </a:extLst>
          </p:cNvPr>
          <p:cNvGrpSpPr/>
          <p:nvPr/>
        </p:nvGrpSpPr>
        <p:grpSpPr>
          <a:xfrm rot="3414797">
            <a:off x="7148500" y="1339099"/>
            <a:ext cx="901650" cy="684452"/>
            <a:chOff x="5362330" y="2363944"/>
            <a:chExt cx="901650" cy="684452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7DCFEBC-A122-42EC-B384-5A898A2C27A4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4DAEFCAB-68CC-4500-8F75-3845590E5DE9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02771F3-30B8-4C5F-8183-686C8C563D52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</p:spTree>
    <p:extLst>
      <p:ext uri="{BB962C8B-B14F-4D97-AF65-F5344CB8AC3E}">
        <p14:creationId xmlns:p14="http://schemas.microsoft.com/office/powerpoint/2010/main" val="88602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2" y="0"/>
            <a:ext cx="7433585" cy="557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7280427" y="0"/>
            <a:ext cx="2625573" cy="5572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264301" y="81609"/>
            <a:ext cx="29049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05421" y="1294821"/>
            <a:ext cx="4945144" cy="3312668"/>
          </a:xfrm>
          <a:prstGeom prst="flowChartAlternateProces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215132" y="1294821"/>
            <a:ext cx="472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Situational </a:t>
            </a: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Awareness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42882" y="2007429"/>
            <a:ext cx="4870223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266062" y="1826122"/>
            <a:ext cx="4288106" cy="2074365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172187" y="1826122"/>
            <a:ext cx="24758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B9C570-10CE-4238-B774-C6A64D876E1D}"/>
              </a:ext>
            </a:extLst>
          </p:cNvPr>
          <p:cNvGrpSpPr/>
          <p:nvPr/>
        </p:nvGrpSpPr>
        <p:grpSpPr>
          <a:xfrm>
            <a:off x="5264354" y="2344820"/>
            <a:ext cx="4338757" cy="1442703"/>
            <a:chOff x="5271611" y="2344820"/>
            <a:chExt cx="4338757" cy="144270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119049-4504-4430-8C4C-E02D7C479E70}"/>
                </a:ext>
              </a:extLst>
            </p:cNvPr>
            <p:cNvSpPr txBox="1"/>
            <p:nvPr/>
          </p:nvSpPr>
          <p:spPr>
            <a:xfrm>
              <a:off x="5271611" y="2344820"/>
              <a:ext cx="2204002" cy="144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Credible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Context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5E0192-DD51-403A-910C-93232D5B2FD6}"/>
                </a:ext>
              </a:extLst>
            </p:cNvPr>
            <p:cNvSpPr txBox="1"/>
            <p:nvPr/>
          </p:nvSpPr>
          <p:spPr>
            <a:xfrm>
              <a:off x="7299819" y="2569882"/>
              <a:ext cx="2310549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Right role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Timely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7290647" y="106616"/>
            <a:ext cx="260513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25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4853329" y="2533123"/>
            <a:ext cx="354524" cy="1744181"/>
          </a:xfrm>
          <a:prstGeom prst="rightBrace">
            <a:avLst>
              <a:gd name="adj1" fmla="val 85015"/>
              <a:gd name="adj2" fmla="val 5797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1706621" y="2218026"/>
            <a:ext cx="3861677" cy="253051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A682D8-F81D-437E-A214-80C4B2ABCAD0}"/>
              </a:ext>
            </a:extLst>
          </p:cNvPr>
          <p:cNvSpPr/>
          <p:nvPr/>
        </p:nvSpPr>
        <p:spPr>
          <a:xfrm>
            <a:off x="21650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of the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Environment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E80ED89-1319-4830-AB72-BA07325A582E}"/>
              </a:ext>
            </a:extLst>
          </p:cNvPr>
          <p:cNvSpPr/>
          <p:nvPr/>
        </p:nvSpPr>
        <p:spPr>
          <a:xfrm>
            <a:off x="8453466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C9153C0-252C-4E52-B9AC-B5C8BF620916}"/>
              </a:ext>
            </a:extLst>
          </p:cNvPr>
          <p:cNvGrpSpPr/>
          <p:nvPr/>
        </p:nvGrpSpPr>
        <p:grpSpPr>
          <a:xfrm>
            <a:off x="1821318" y="0"/>
            <a:ext cx="6263363" cy="2678070"/>
            <a:chOff x="2042929" y="945372"/>
            <a:chExt cx="6263363" cy="267807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7F65F87-B85B-46E5-834C-CC16E5F3B1EF}"/>
                </a:ext>
              </a:extLst>
            </p:cNvPr>
            <p:cNvSpPr/>
            <p:nvPr/>
          </p:nvSpPr>
          <p:spPr>
            <a:xfrm>
              <a:off x="2042929" y="945372"/>
              <a:ext cx="6263363" cy="267807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4A3F742-CF50-4977-9EB4-066AAE2B6EBC}"/>
                </a:ext>
              </a:extLst>
            </p:cNvPr>
            <p:cNvSpPr/>
            <p:nvPr/>
          </p:nvSpPr>
          <p:spPr>
            <a:xfrm>
              <a:off x="2232556" y="1329766"/>
              <a:ext cx="5867259" cy="21031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E408BF02-31E4-4E76-A37F-A361B955766E}"/>
                </a:ext>
              </a:extLst>
            </p:cNvPr>
            <p:cNvSpPr/>
            <p:nvPr/>
          </p:nvSpPr>
          <p:spPr>
            <a:xfrm>
              <a:off x="2422061" y="1512646"/>
              <a:ext cx="4073129" cy="17373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EC4B734-18ED-4B5D-AE58-7D4489CDA4F1}"/>
                </a:ext>
              </a:extLst>
            </p:cNvPr>
            <p:cNvGrpSpPr/>
            <p:nvPr/>
          </p:nvGrpSpPr>
          <p:grpSpPr>
            <a:xfrm>
              <a:off x="2624348" y="1696907"/>
              <a:ext cx="2052975" cy="1371600"/>
              <a:chOff x="2618448" y="4168737"/>
              <a:chExt cx="2052975" cy="1314898"/>
            </a:xfrm>
          </p:grpSpPr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FFC4EE1-159E-4638-B963-3AD41D324C93}"/>
                  </a:ext>
                </a:extLst>
              </p:cNvPr>
              <p:cNvSpPr/>
              <p:nvPr/>
            </p:nvSpPr>
            <p:spPr>
              <a:xfrm>
                <a:off x="2618448" y="4168737"/>
                <a:ext cx="2052975" cy="131489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B18081E-1EAE-4B09-91FE-A9C8E4EDA74B}"/>
                  </a:ext>
                </a:extLst>
              </p:cNvPr>
              <p:cNvSpPr txBox="1"/>
              <p:nvPr/>
            </p:nvSpPr>
            <p:spPr>
              <a:xfrm>
                <a:off x="2680392" y="4226572"/>
                <a:ext cx="1929089" cy="7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Perception of the Elements of the current Event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7E6BBF-7E7B-4C4B-B98B-6E629E5139D2}"/>
                  </a:ext>
                </a:extLst>
              </p:cNvPr>
              <p:cNvSpPr txBox="1"/>
              <p:nvPr/>
            </p:nvSpPr>
            <p:spPr>
              <a:xfrm>
                <a:off x="3044982" y="5029735"/>
                <a:ext cx="1199906" cy="34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1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1191214-B521-4EBA-8A48-04190796F5C4}"/>
                </a:ext>
              </a:extLst>
            </p:cNvPr>
            <p:cNvGrpSpPr/>
            <p:nvPr/>
          </p:nvGrpSpPr>
          <p:grpSpPr>
            <a:xfrm>
              <a:off x="4677322" y="1768109"/>
              <a:ext cx="1817867" cy="1172495"/>
              <a:chOff x="4671423" y="4267867"/>
              <a:chExt cx="1817867" cy="117249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F88A3A8-D437-43AA-A9FC-8BA306F3A7CE}"/>
                  </a:ext>
                </a:extLst>
              </p:cNvPr>
              <p:cNvSpPr txBox="1"/>
              <p:nvPr/>
            </p:nvSpPr>
            <p:spPr>
              <a:xfrm>
                <a:off x="4671423" y="4267867"/>
                <a:ext cx="1817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Comprehension of the current Event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555080C-BBA2-4E4E-AE90-92626AE08F1E}"/>
                  </a:ext>
                </a:extLst>
              </p:cNvPr>
              <p:cNvSpPr txBox="1"/>
              <p:nvPr/>
            </p:nvSpPr>
            <p:spPr>
              <a:xfrm>
                <a:off x="5036013" y="5071030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2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EC19C27-5F36-4D4E-9B87-66E166EF6B68}"/>
                </a:ext>
              </a:extLst>
            </p:cNvPr>
            <p:cNvGrpSpPr/>
            <p:nvPr/>
          </p:nvGrpSpPr>
          <p:grpSpPr>
            <a:xfrm>
              <a:off x="6559857" y="1795815"/>
              <a:ext cx="1489113" cy="1171023"/>
              <a:chOff x="6123040" y="1144291"/>
              <a:chExt cx="1489113" cy="117102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83E0D31-6634-4757-94F0-2EF2F7C89A4F}"/>
                  </a:ext>
                </a:extLst>
              </p:cNvPr>
              <p:cNvSpPr txBox="1"/>
              <p:nvPr/>
            </p:nvSpPr>
            <p:spPr>
              <a:xfrm>
                <a:off x="6123040" y="1144291"/>
                <a:ext cx="14891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Projection of future state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EF91334-9871-4EC2-8A81-3AF07E8B4432}"/>
                  </a:ext>
                </a:extLst>
              </p:cNvPr>
              <p:cNvSpPr txBox="1"/>
              <p:nvPr/>
            </p:nvSpPr>
            <p:spPr>
              <a:xfrm>
                <a:off x="6267643" y="1945982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3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CEB15A-D0B3-4070-BA5E-9015819221CA}"/>
                </a:ext>
              </a:extLst>
            </p:cNvPr>
            <p:cNvSpPr txBox="1"/>
            <p:nvPr/>
          </p:nvSpPr>
          <p:spPr>
            <a:xfrm>
              <a:off x="3549188" y="945372"/>
              <a:ext cx="3250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SITUATION AWARENESS</a:t>
              </a: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16E8233-3C4F-4294-9ECD-59042A72DAD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74184" y="1339035"/>
            <a:ext cx="347134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E93A2B5-6F45-419C-B8F9-0E1D7AD540E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084681" y="1339035"/>
            <a:ext cx="368785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C615B3C-2954-4675-98BB-5F38D83787D4}"/>
              </a:ext>
            </a:extLst>
          </p:cNvPr>
          <p:cNvSpPr/>
          <p:nvPr/>
        </p:nvSpPr>
        <p:spPr>
          <a:xfrm>
            <a:off x="1356767" y="1708186"/>
            <a:ext cx="1150374" cy="382031"/>
          </a:xfrm>
          <a:custGeom>
            <a:avLst/>
            <a:gdLst>
              <a:gd name="connsiteX0" fmla="*/ 0 w 1150374"/>
              <a:gd name="connsiteY0" fmla="*/ 0 h 382031"/>
              <a:gd name="connsiteX1" fmla="*/ 572237 w 1150374"/>
              <a:gd name="connsiteY1" fmla="*/ 359860 h 382031"/>
              <a:gd name="connsiteX2" fmla="*/ 1150374 w 1150374"/>
              <a:gd name="connsiteY2" fmla="*/ 312666 h 3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382031">
                <a:moveTo>
                  <a:pt x="0" y="0"/>
                </a:moveTo>
                <a:cubicBezTo>
                  <a:pt x="190254" y="153874"/>
                  <a:pt x="380508" y="307749"/>
                  <a:pt x="572237" y="359860"/>
                </a:cubicBezTo>
                <a:cubicBezTo>
                  <a:pt x="763966" y="411971"/>
                  <a:pt x="957170" y="362318"/>
                  <a:pt x="1150374" y="31266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D71ACE8-222F-4E13-83F1-3565FAF03D7B}"/>
              </a:ext>
            </a:extLst>
          </p:cNvPr>
          <p:cNvSpPr/>
          <p:nvPr/>
        </p:nvSpPr>
        <p:spPr>
          <a:xfrm>
            <a:off x="4049331" y="1920132"/>
            <a:ext cx="921256" cy="248594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24585" y="215642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E87E1756-6A8D-4EA5-B82A-8AAE5D61E316}"/>
              </a:ext>
            </a:extLst>
          </p:cNvPr>
          <p:cNvSpPr/>
          <p:nvPr/>
        </p:nvSpPr>
        <p:spPr>
          <a:xfrm>
            <a:off x="5942989" y="2097372"/>
            <a:ext cx="790513" cy="229551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10833" y="175075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A4C0578-C093-46F0-97B7-0B9C124A6FC4}"/>
              </a:ext>
            </a:extLst>
          </p:cNvPr>
          <p:cNvSpPr txBox="1"/>
          <p:nvPr/>
        </p:nvSpPr>
        <p:spPr>
          <a:xfrm>
            <a:off x="610913" y="1982138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37A5B83-D41B-4BD5-967E-893C4D2F5D1B}"/>
              </a:ext>
            </a:extLst>
          </p:cNvPr>
          <p:cNvSpPr txBox="1"/>
          <p:nvPr/>
        </p:nvSpPr>
        <p:spPr>
          <a:xfrm>
            <a:off x="3612702" y="2624642"/>
            <a:ext cx="17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3759F24-A64D-4A98-BBA5-670FEACCBC55}"/>
              </a:ext>
            </a:extLst>
          </p:cNvPr>
          <p:cNvSpPr txBox="1"/>
          <p:nvPr/>
        </p:nvSpPr>
        <p:spPr>
          <a:xfrm>
            <a:off x="5676217" y="2624642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6983701C-BBBC-4336-8031-23FE2286141C}"/>
              </a:ext>
            </a:extLst>
          </p:cNvPr>
          <p:cNvSpPr/>
          <p:nvPr/>
        </p:nvSpPr>
        <p:spPr>
          <a:xfrm>
            <a:off x="6023241" y="527516"/>
            <a:ext cx="2578018" cy="375085"/>
          </a:xfrm>
          <a:custGeom>
            <a:avLst/>
            <a:gdLst>
              <a:gd name="connsiteX0" fmla="*/ 0 w 2578018"/>
              <a:gd name="connsiteY0" fmla="*/ 221702 h 375085"/>
              <a:gd name="connsiteX1" fmla="*/ 1221167 w 2578018"/>
              <a:gd name="connsiteY1" fmla="*/ 3426 h 375085"/>
              <a:gd name="connsiteX2" fmla="*/ 2578018 w 2578018"/>
              <a:gd name="connsiteY2" fmla="*/ 375085 h 37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8018" h="375085">
                <a:moveTo>
                  <a:pt x="0" y="221702"/>
                </a:moveTo>
                <a:cubicBezTo>
                  <a:pt x="395748" y="99782"/>
                  <a:pt x="791497" y="-22138"/>
                  <a:pt x="1221167" y="3426"/>
                </a:cubicBezTo>
                <a:cubicBezTo>
                  <a:pt x="1650837" y="28990"/>
                  <a:pt x="2114427" y="202037"/>
                  <a:pt x="2578018" y="375085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51758F2-3810-45E0-88D8-35BB5342FE0E}"/>
              </a:ext>
            </a:extLst>
          </p:cNvPr>
          <p:cNvSpPr txBox="1"/>
          <p:nvPr/>
        </p:nvSpPr>
        <p:spPr>
          <a:xfrm>
            <a:off x="8061761" y="90843"/>
            <a:ext cx="1822589" cy="64633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Actionable Information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A7FA16-AA6F-4F09-AF53-3481D962AD18}"/>
              </a:ext>
            </a:extLst>
          </p:cNvPr>
          <p:cNvGrpSpPr/>
          <p:nvPr/>
        </p:nvGrpSpPr>
        <p:grpSpPr>
          <a:xfrm>
            <a:off x="636170" y="3149211"/>
            <a:ext cx="8633660" cy="376224"/>
            <a:chOff x="332434" y="3149211"/>
            <a:chExt cx="8633660" cy="376224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1030E1A-E3F3-4377-900B-3AAA84D3AA26}"/>
                </a:ext>
              </a:extLst>
            </p:cNvPr>
            <p:cNvSpPr/>
            <p:nvPr/>
          </p:nvSpPr>
          <p:spPr>
            <a:xfrm>
              <a:off x="332434" y="3149211"/>
              <a:ext cx="563122" cy="3762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C960B3F-6404-4168-A5E8-247BB0A1D045}"/>
                </a:ext>
              </a:extLst>
            </p:cNvPr>
            <p:cNvSpPr/>
            <p:nvPr/>
          </p:nvSpPr>
          <p:spPr>
            <a:xfrm>
              <a:off x="2183120" y="3149211"/>
              <a:ext cx="563122" cy="3762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4D7D36BF-6B89-4B01-B218-0BBB42101DA7}"/>
                </a:ext>
              </a:extLst>
            </p:cNvPr>
            <p:cNvSpPr txBox="1"/>
            <p:nvPr/>
          </p:nvSpPr>
          <p:spPr>
            <a:xfrm>
              <a:off x="895556" y="3152657"/>
              <a:ext cx="1010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Data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F96420A-53E5-44B0-BBE9-06EB48A2CE56}"/>
                </a:ext>
              </a:extLst>
            </p:cNvPr>
            <p:cNvSpPr txBox="1"/>
            <p:nvPr/>
          </p:nvSpPr>
          <p:spPr>
            <a:xfrm>
              <a:off x="2746242" y="3152657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EA153DAB-B5E3-48EC-BD71-EC7CC485E186}"/>
                </a:ext>
              </a:extLst>
            </p:cNvPr>
            <p:cNvCxnSpPr>
              <a:cxnSpLocks/>
            </p:cNvCxnSpPr>
            <p:nvPr/>
          </p:nvCxnSpPr>
          <p:spPr>
            <a:xfrm>
              <a:off x="4489990" y="3337323"/>
              <a:ext cx="619432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3FD9B113-D35A-4514-AC35-AAE72FE89092}"/>
                </a:ext>
              </a:extLst>
            </p:cNvPr>
            <p:cNvSpPr txBox="1"/>
            <p:nvPr/>
          </p:nvSpPr>
          <p:spPr>
            <a:xfrm>
              <a:off x="5109422" y="3152657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Knowledge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A0B6B17B-1D55-4814-A27D-25F3D47474D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223" y="3333877"/>
              <a:ext cx="619432" cy="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480F1FF-F3BA-48B4-804C-88DDFEB7743E}"/>
                </a:ext>
              </a:extLst>
            </p:cNvPr>
            <p:cNvSpPr txBox="1"/>
            <p:nvPr/>
          </p:nvSpPr>
          <p:spPr>
            <a:xfrm>
              <a:off x="7385655" y="3149211"/>
              <a:ext cx="1580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27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5699278"/>
            <a:ext cx="9905998" cy="520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691" y="4158681"/>
            <a:ext cx="9905998" cy="512835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500" y="4672671"/>
            <a:ext cx="9905998" cy="51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882" y="5186243"/>
            <a:ext cx="9905998" cy="512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407" y="3126859"/>
            <a:ext cx="9905998" cy="5200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46792"/>
            <a:ext cx="9905998" cy="5128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1" y="624377"/>
            <a:ext cx="9905591" cy="2093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378"/>
            <a:ext cx="6214375" cy="2085493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620" y="1061943"/>
            <a:ext cx="427005" cy="427005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0457" y="1061943"/>
            <a:ext cx="427005" cy="427005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3873" y="1873538"/>
            <a:ext cx="427005" cy="427005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2866" y="901090"/>
            <a:ext cx="478372" cy="482165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191" y="1740859"/>
            <a:ext cx="463409" cy="46340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7173" y="1254964"/>
            <a:ext cx="519444" cy="476205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98489" y="-5019272"/>
            <a:ext cx="427005" cy="4270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8378936" y="569740"/>
            <a:ext cx="163908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Legend</a:t>
            </a:r>
            <a:endParaRPr lang="fr-FR" sz="2275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8496619" y="942298"/>
            <a:ext cx="140938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8496619" y="1329630"/>
            <a:ext cx="140938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8496617" y="1773193"/>
            <a:ext cx="1521405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Firefighters</a:t>
            </a:r>
            <a:endParaRPr lang="fr-FR" sz="2275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7133" y="2233730"/>
            <a:ext cx="427005" cy="42700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8503065" y="2209990"/>
            <a:ext cx="141082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709872"/>
            <a:ext cx="9905998" cy="419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0942" y="4251762"/>
            <a:ext cx="84389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19209" y="4766542"/>
            <a:ext cx="82003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Respon</a:t>
            </a:r>
            <a:r>
              <a:rPr lang="fr-FR" sz="162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60384" y="5277123"/>
            <a:ext cx="73768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Needs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69785" y="5797139"/>
            <a:ext cx="1010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Resources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2016" y="2954989"/>
            <a:ext cx="895065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1888" y="3477733"/>
            <a:ext cx="822837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 err="1">
                <a:solidFill>
                  <a:schemeClr val="bg1"/>
                </a:solidFill>
              </a:rPr>
              <a:t>Context</a:t>
            </a:r>
            <a:endParaRPr lang="fr-FR" sz="1625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891898" y="2717530"/>
            <a:ext cx="0" cy="351548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1927110" y="2709873"/>
            <a:ext cx="0" cy="35438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2963882" y="2710358"/>
            <a:ext cx="0" cy="3503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5038385" y="2709328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35671" y="2708220"/>
            <a:ext cx="895065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889741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682" y="5825048"/>
            <a:ext cx="297180" cy="29718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99" y="4716613"/>
            <a:ext cx="297180" cy="29718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489" y="3853840"/>
            <a:ext cx="297180" cy="29718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15" y="3689999"/>
            <a:ext cx="297180" cy="29718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2112" y="3658721"/>
            <a:ext cx="297180" cy="29718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761" y="5703516"/>
            <a:ext cx="297180" cy="29718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03" y="5909095"/>
            <a:ext cx="297180" cy="29718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8961" y="5819661"/>
            <a:ext cx="297180" cy="29718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6040" y="5698129"/>
            <a:ext cx="297180" cy="29718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590" y="5878690"/>
            <a:ext cx="297180" cy="29718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297" y="5825184"/>
            <a:ext cx="297180" cy="29718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76" y="5703652"/>
            <a:ext cx="297180" cy="29718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279" y="5916752"/>
            <a:ext cx="297180" cy="29718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230" y="5882037"/>
            <a:ext cx="297180" cy="29718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309" y="5760505"/>
            <a:ext cx="297180" cy="29718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063" y="5910248"/>
            <a:ext cx="297180" cy="29718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000041" y="2709495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1926031" y="2630564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2962671" y="2629475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002102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170708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490" y="3317563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1884265" y="3433676"/>
            <a:ext cx="4012522" cy="440473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60221" y="5064756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60221" y="5450294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385131" y="4877206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399937" y="5248407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64907" y="582087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04623" y="5618987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1729480" y="3090846"/>
            <a:ext cx="4396753" cy="8705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0045" y="3347804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2" y="1667018"/>
            <a:ext cx="1586969" cy="88891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8743" y="984869"/>
            <a:ext cx="1291353" cy="1291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012369" y="1376742"/>
            <a:ext cx="1591796" cy="18855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80268" y="509698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80268" y="5482526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05178" y="4909437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19984" y="5280639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84954" y="5853106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24669" y="5651219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2648995" y="946091"/>
            <a:ext cx="1392721" cy="139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3266878" y="2089748"/>
            <a:ext cx="1686124" cy="1319943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4953002" y="2089748"/>
            <a:ext cx="1686124" cy="1319943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4418715" y="3409689"/>
            <a:ext cx="1065269" cy="1670053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213884" y="0"/>
            <a:ext cx="3478231" cy="2577984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007402" y="2158289"/>
            <a:ext cx="2945597" cy="3409691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4952999" y="2158289"/>
            <a:ext cx="2945597" cy="3409691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4471707" y="2577984"/>
            <a:ext cx="959285" cy="90024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4030279" y="559621"/>
            <a:ext cx="1842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5849053" y="3664109"/>
            <a:ext cx="16861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2923238" y="3664109"/>
            <a:ext cx="12368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3552975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5209070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4418715" y="3664109"/>
            <a:ext cx="1065269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8063698" y="4515559"/>
            <a:ext cx="458270" cy="43006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8521968" y="4510640"/>
            <a:ext cx="126422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928" y="3316590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3477" y="1163045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2"/>
            <a:ext cx="1972566" cy="266449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6982375" y="175772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1802" y="845044"/>
            <a:ext cx="5377096" cy="3223547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044 w 3420611"/>
              <a:gd name="connsiteY0" fmla="*/ 4204539 h 4204539"/>
              <a:gd name="connsiteX1" fmla="*/ 362266 w 3420611"/>
              <a:gd name="connsiteY1" fmla="*/ 854090 h 4204539"/>
              <a:gd name="connsiteX2" fmla="*/ 1916898 w 3420611"/>
              <a:gd name="connsiteY2" fmla="*/ 700 h 4204539"/>
              <a:gd name="connsiteX3" fmla="*/ 3420611 w 3420611"/>
              <a:gd name="connsiteY3" fmla="*/ 714579 h 42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611" h="4204539">
                <a:moveTo>
                  <a:pt x="9044" y="4204539"/>
                </a:moveTo>
                <a:cubicBezTo>
                  <a:pt x="-28621" y="3269508"/>
                  <a:pt x="44290" y="1554730"/>
                  <a:pt x="362266" y="854090"/>
                </a:cubicBezTo>
                <a:cubicBezTo>
                  <a:pt x="680242" y="153450"/>
                  <a:pt x="1311637" y="-12375"/>
                  <a:pt x="1916898" y="700"/>
                </a:cubicBezTo>
                <a:cubicBezTo>
                  <a:pt x="2671463" y="43744"/>
                  <a:pt x="3066495" y="449417"/>
                  <a:pt x="3420611" y="71457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743633" y="5076425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743633" y="5461963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268543" y="4888875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283349" y="5260076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748319" y="5832543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288035" y="5630656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40774" y="301967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9776" y="2469282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5390254" y="1159092"/>
            <a:ext cx="1987537" cy="16039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1117497" y="-18315"/>
            <a:ext cx="7573774" cy="2286494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95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4" y="3490593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88" y="3490594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4" y="4078789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5105699" y="3722171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3919895" y="1793841"/>
            <a:ext cx="1335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6223879" y="1807732"/>
            <a:ext cx="10714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795293" y="2480119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555441" y="4562177"/>
            <a:ext cx="159091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794879" y="4797634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4529" y="2836641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5319" y="3240423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69286" y="3514383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64" y="3534746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1855" y="4208277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157" y="4070524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27332" y="3636695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77553" y="3907438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4903" y="3722171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57007" y="3920157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7469" y="3786016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99786" y="4114597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85583" y="4169466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65957" y="2613340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6056484" y="538407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2111968" y="797467"/>
            <a:ext cx="1963813" cy="158227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290355">
            <a:off x="4782311" y="853722"/>
            <a:ext cx="1335576" cy="45719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766882">
            <a:off x="6931425" y="1792799"/>
            <a:ext cx="1820302" cy="223605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828152" y="3556495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84372" y="703526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 rot="1446781">
            <a:off x="1379199" y="1266832"/>
            <a:ext cx="182956" cy="891575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839542" y="1960066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735653" y="3692589"/>
            <a:ext cx="3046836" cy="137075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750262" y="4303865"/>
            <a:ext cx="3032226" cy="261243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200000">
            <a:off x="3224293" y="3919317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5754271" y="215043"/>
            <a:ext cx="1362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7225154" y="914985"/>
            <a:ext cx="10190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5103165" y="1444093"/>
            <a:ext cx="11815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68F866B-FC7A-46F8-B0C5-AE085300156C}"/>
              </a:ext>
            </a:extLst>
          </p:cNvPr>
          <p:cNvSpPr txBox="1"/>
          <p:nvPr/>
        </p:nvSpPr>
        <p:spPr>
          <a:xfrm>
            <a:off x="1820306" y="1809709"/>
            <a:ext cx="15290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134443" y="453062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326175" y="0"/>
            <a:ext cx="4541652" cy="2252202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95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5" y="3692588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" y="3692589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5" y="4280784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4533035" y="3730084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1630250" y="1789545"/>
            <a:ext cx="133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3193951" y="1789545"/>
            <a:ext cx="1071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5754953" y="2493972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7515101" y="4576030"/>
            <a:ext cx="159091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5754539" y="4811487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9682" y="2778186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4979" y="3254276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8946" y="3528236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24" y="3548599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1515" y="4222130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28817" y="4084377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86992" y="3650548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37213" y="3921291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44563" y="3736024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16667" y="3934010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97129" y="3799869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59446" y="4128450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45243" y="4183319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37478" y="2637985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3176255" y="550696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245850" y="878887"/>
            <a:ext cx="635991" cy="107349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290355">
            <a:off x="2557600" y="860101"/>
            <a:ext cx="646027" cy="68583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7676050" y="3520799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19756" y="706523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 rot="746422">
            <a:off x="739849" y="1390460"/>
            <a:ext cx="57684" cy="817443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255295" y="2116268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735653" y="3692589"/>
            <a:ext cx="2029903" cy="137075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750262" y="4303865"/>
            <a:ext cx="2020169" cy="261243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200000">
            <a:off x="3224293" y="3919317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2880613" y="299919"/>
            <a:ext cx="1362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3896413" y="634225"/>
            <a:ext cx="933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2510189" y="1367165"/>
            <a:ext cx="883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68F866B-FC7A-46F8-B0C5-AE085300156C}"/>
              </a:ext>
            </a:extLst>
          </p:cNvPr>
          <p:cNvSpPr txBox="1"/>
          <p:nvPr/>
        </p:nvSpPr>
        <p:spPr>
          <a:xfrm>
            <a:off x="692312" y="1656347"/>
            <a:ext cx="101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35183" y="528612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9DBB466-8DD7-4986-97F9-EE7F9A9749E4}"/>
              </a:ext>
            </a:extLst>
          </p:cNvPr>
          <p:cNvSpPr/>
          <p:nvPr/>
        </p:nvSpPr>
        <p:spPr>
          <a:xfrm>
            <a:off x="5241023" y="0"/>
            <a:ext cx="4541652" cy="2257738"/>
          </a:xfrm>
          <a:prstGeom prst="roundRect">
            <a:avLst>
              <a:gd name="adj" fmla="val 30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3491644">
            <a:off x="6041227" y="1914707"/>
            <a:ext cx="1570747" cy="207324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C94B1BD-6F08-439D-8AB0-A2EABEBE1A56}"/>
              </a:ext>
            </a:extLst>
          </p:cNvPr>
          <p:cNvSpPr txBox="1"/>
          <p:nvPr/>
        </p:nvSpPr>
        <p:spPr>
          <a:xfrm>
            <a:off x="1880521" y="0"/>
            <a:ext cx="143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Previous Work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58EC32A-51AF-4FFD-B3C9-60DFBBD5A218}"/>
              </a:ext>
            </a:extLst>
          </p:cNvPr>
          <p:cNvSpPr txBox="1"/>
          <p:nvPr/>
        </p:nvSpPr>
        <p:spPr>
          <a:xfrm>
            <a:off x="6795369" y="0"/>
            <a:ext cx="1432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Contribution</a:t>
            </a:r>
          </a:p>
        </p:txBody>
      </p:sp>
      <p:sp>
        <p:nvSpPr>
          <p:cNvPr id="68" name="Forme libre : forme 67">
            <a:extLst>
              <a:ext uri="{FF2B5EF4-FFF2-40B4-BE49-F238E27FC236}">
                <a16:creationId xmlns:a16="http://schemas.microsoft.com/office/drawing/2014/main" id="{B5B2F788-C90A-4526-8F6F-7836A95305AE}"/>
              </a:ext>
            </a:extLst>
          </p:cNvPr>
          <p:cNvSpPr/>
          <p:nvPr/>
        </p:nvSpPr>
        <p:spPr>
          <a:xfrm rot="290355">
            <a:off x="4334924" y="1059261"/>
            <a:ext cx="1353488" cy="131961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4D2E5A1-0E8F-4542-91B5-926E8A1FD218}"/>
              </a:ext>
            </a:extLst>
          </p:cNvPr>
          <p:cNvSpPr/>
          <p:nvPr/>
        </p:nvSpPr>
        <p:spPr>
          <a:xfrm>
            <a:off x="6510853" y="1420773"/>
            <a:ext cx="906274" cy="113034"/>
          </a:xfrm>
          <a:custGeom>
            <a:avLst/>
            <a:gdLst>
              <a:gd name="connsiteX0" fmla="*/ 0 w 849507"/>
              <a:gd name="connsiteY0" fmla="*/ 3088 h 156472"/>
              <a:gd name="connsiteX1" fmla="*/ 377558 w 849507"/>
              <a:gd name="connsiteY1" fmla="*/ 20787 h 156472"/>
              <a:gd name="connsiteX2" fmla="*/ 849507 w 849507"/>
              <a:gd name="connsiteY2" fmla="*/ 156472 h 15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507" h="156472">
                <a:moveTo>
                  <a:pt x="0" y="3088"/>
                </a:moveTo>
                <a:cubicBezTo>
                  <a:pt x="119461" y="-1336"/>
                  <a:pt x="235974" y="-4777"/>
                  <a:pt x="377558" y="20787"/>
                </a:cubicBezTo>
                <a:cubicBezTo>
                  <a:pt x="519142" y="46351"/>
                  <a:pt x="684324" y="101411"/>
                  <a:pt x="849507" y="1564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E364AFC1-7B80-485A-8E88-5BC2A0BA81BC}"/>
              </a:ext>
            </a:extLst>
          </p:cNvPr>
          <p:cNvSpPr/>
          <p:nvPr/>
        </p:nvSpPr>
        <p:spPr>
          <a:xfrm>
            <a:off x="6181725" y="448423"/>
            <a:ext cx="1183780" cy="297724"/>
          </a:xfrm>
          <a:custGeom>
            <a:avLst/>
            <a:gdLst>
              <a:gd name="connsiteX0" fmla="*/ 0 w 1162172"/>
              <a:gd name="connsiteY0" fmla="*/ 294968 h 295243"/>
              <a:gd name="connsiteX1" fmla="*/ 654828 w 1162172"/>
              <a:gd name="connsiteY1" fmla="*/ 247773 h 295243"/>
              <a:gd name="connsiteX2" fmla="*/ 1162172 w 1162172"/>
              <a:gd name="connsiteY2" fmla="*/ 0 h 29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172" h="295243">
                <a:moveTo>
                  <a:pt x="0" y="294968"/>
                </a:moveTo>
                <a:cubicBezTo>
                  <a:pt x="230566" y="295951"/>
                  <a:pt x="461133" y="296934"/>
                  <a:pt x="654828" y="247773"/>
                </a:cubicBezTo>
                <a:cubicBezTo>
                  <a:pt x="848523" y="198612"/>
                  <a:pt x="1005347" y="99306"/>
                  <a:pt x="11621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CABD2D5-CB86-497F-B823-ED0DAD7A257F}"/>
              </a:ext>
            </a:extLst>
          </p:cNvPr>
          <p:cNvGrpSpPr/>
          <p:nvPr/>
        </p:nvGrpSpPr>
        <p:grpSpPr>
          <a:xfrm>
            <a:off x="7255374" y="426877"/>
            <a:ext cx="1703417" cy="1120326"/>
            <a:chOff x="7573852" y="387470"/>
            <a:chExt cx="1703417" cy="112032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39C5A3D-1C50-416B-8651-C4C57599D70D}"/>
                </a:ext>
              </a:extLst>
            </p:cNvPr>
            <p:cNvSpPr/>
            <p:nvPr/>
          </p:nvSpPr>
          <p:spPr>
            <a:xfrm>
              <a:off x="7573852" y="387470"/>
              <a:ext cx="1703417" cy="112032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46D98803-FB5F-4F8F-8056-4A9F9A8F7CDD}"/>
                </a:ext>
              </a:extLst>
            </p:cNvPr>
            <p:cNvGrpSpPr/>
            <p:nvPr/>
          </p:nvGrpSpPr>
          <p:grpSpPr>
            <a:xfrm>
              <a:off x="7717693" y="513318"/>
              <a:ext cx="1415735" cy="868630"/>
              <a:chOff x="7704148" y="536562"/>
              <a:chExt cx="1415735" cy="868630"/>
            </a:xfrm>
          </p:grpSpPr>
          <p:pic>
            <p:nvPicPr>
              <p:cNvPr id="15" name="Graphique 14" descr="Flux de travail avec un remplissage uni">
                <a:extLst>
                  <a:ext uri="{FF2B5EF4-FFF2-40B4-BE49-F238E27FC236}">
                    <a16:creationId xmlns:a16="http://schemas.microsoft.com/office/drawing/2014/main" id="{80A3192B-73F9-4612-8125-1F74C0F7C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991118" y="821984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58" name="Graphique 57" descr="Flux de travail avec un remplissage uni">
                <a:extLst>
                  <a:ext uri="{FF2B5EF4-FFF2-40B4-BE49-F238E27FC236}">
                    <a16:creationId xmlns:a16="http://schemas.microsoft.com/office/drawing/2014/main" id="{561CE638-9A9F-462C-81D6-E8ADB9887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7704148" y="536562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59" name="Graphique 58" descr="Flux de travail avec un remplissage uni">
                <a:extLst>
                  <a:ext uri="{FF2B5EF4-FFF2-40B4-BE49-F238E27FC236}">
                    <a16:creationId xmlns:a16="http://schemas.microsoft.com/office/drawing/2014/main" id="{E7BD1F32-79A9-4704-B3F9-9AD0CBA59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8266090" y="539026"/>
                <a:ext cx="573939" cy="573939"/>
              </a:xfrm>
              <a:prstGeom prst="rect">
                <a:avLst/>
              </a:prstGeom>
            </p:spPr>
          </p:pic>
          <p:pic>
            <p:nvPicPr>
              <p:cNvPr id="60" name="Graphique 59" descr="Flux de travail avec un remplissage uni">
                <a:extLst>
                  <a:ext uri="{FF2B5EF4-FFF2-40B4-BE49-F238E27FC236}">
                    <a16:creationId xmlns:a16="http://schemas.microsoft.com/office/drawing/2014/main" id="{7CB18982-F8B0-4E73-AA39-748AF474E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 rot="10800000">
                <a:off x="8545944" y="831253"/>
                <a:ext cx="573939" cy="573939"/>
              </a:xfrm>
              <a:prstGeom prst="rect">
                <a:avLst/>
              </a:prstGeom>
            </p:spPr>
          </p:pic>
        </p:grp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AC0893D8-5BDD-49D5-88B1-338FDAB11F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45566" y="735452"/>
            <a:ext cx="870273" cy="877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5A890DD0-17C2-43F0-9965-9F8E7A61E2A9}"/>
              </a:ext>
            </a:extLst>
          </p:cNvPr>
          <p:cNvSpPr txBox="1"/>
          <p:nvPr/>
        </p:nvSpPr>
        <p:spPr>
          <a:xfrm>
            <a:off x="7553853" y="1638444"/>
            <a:ext cx="1106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409E9D2-4548-42E4-BE79-A8B3EF6D8E33}"/>
              </a:ext>
            </a:extLst>
          </p:cNvPr>
          <p:cNvSpPr txBox="1"/>
          <p:nvPr/>
        </p:nvSpPr>
        <p:spPr>
          <a:xfrm>
            <a:off x="5437350" y="1597594"/>
            <a:ext cx="1443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</a:rPr>
              <a:t>Entity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80649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770906" y="3362979"/>
            <a:ext cx="83185" cy="422268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681043" y="3939411"/>
            <a:ext cx="68244" cy="298973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775417"/>
            <a:ext cx="2703440" cy="1447732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15227" y="4028969"/>
            <a:ext cx="723438" cy="110443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41" y="3650601"/>
            <a:ext cx="521046" cy="45922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705539" y="1556840"/>
            <a:ext cx="96756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8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138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655230" y="1452144"/>
            <a:ext cx="167164" cy="8293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158040" y="805339"/>
            <a:ext cx="1123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1722169" y="1576829"/>
            <a:ext cx="109977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2612186" y="1487786"/>
            <a:ext cx="414681" cy="829363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5" y="1449227"/>
            <a:ext cx="289625" cy="82936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5723820" y="5130581"/>
            <a:ext cx="1241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158040" y="1216639"/>
            <a:ext cx="11238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5597100" y="1215421"/>
            <a:ext cx="1143514" cy="665801"/>
            <a:chOff x="6888738" y="704593"/>
            <a:chExt cx="1407402" cy="819447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6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8640973" y="3166629"/>
            <a:ext cx="1126019" cy="472435"/>
            <a:chOff x="10738110" y="3085561"/>
            <a:chExt cx="1385869" cy="581458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2803391" y="860623"/>
            <a:ext cx="2043470" cy="1987949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40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3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7" y="1325396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7788229" y="806850"/>
            <a:ext cx="1856264" cy="1611558"/>
            <a:chOff x="9585510" y="201736"/>
            <a:chExt cx="2284633" cy="1983456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3" y="1038710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1" y="171253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7733999" y="4235602"/>
            <a:ext cx="1851003" cy="162872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2" y="5152868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70" y="582669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3272191" y="4169380"/>
            <a:ext cx="1851005" cy="1644821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5" y="5051659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8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5022453" y="1927601"/>
            <a:ext cx="2383631" cy="61956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8327234" y="2616398"/>
            <a:ext cx="180312" cy="1423988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5322609" y="4806014"/>
            <a:ext cx="2035373" cy="210143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3" y="3236047"/>
            <a:ext cx="456445" cy="460127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468239" y="2669306"/>
            <a:ext cx="654977" cy="566372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819927" y="2124474"/>
            <a:ext cx="198064" cy="586021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250821" y="2969695"/>
            <a:ext cx="152015" cy="294887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8559988" y="5616713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8178287" y="5698264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8743522" y="5262324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8536284" y="512403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9142284" y="4584826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9292389" y="440188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4118829" y="5559937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3772637" y="5636520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4718082" y="4496967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4868187" y="4314023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4330584" y="5132732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4123345" y="4994440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3596606" y="649756"/>
            <a:ext cx="2040273" cy="171764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7"/>
              <a:ext cx="1619075" cy="48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88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0" cy="159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cause: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severity: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4279" y="2713316"/>
            <a:ext cx="2169575" cy="1505211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4" y="228489"/>
              <a:ext cx="3084849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area details: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population density: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hazards: Hazard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192469" y="2720134"/>
            <a:ext cx="2609369" cy="1505211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19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6"/>
              <a:ext cx="355358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professionals: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civilians: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resources: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4864643" y="2705777"/>
            <a:ext cx="2308804" cy="1508980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1" cy="57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casualties: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7273053" y="2705777"/>
            <a:ext cx="2683551" cy="1508980"/>
            <a:chOff x="8816913" y="2392517"/>
            <a:chExt cx="330283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16913" y="2392517"/>
              <a:ext cx="3302832" cy="1857206"/>
              <a:chOff x="3102031" y="376195"/>
              <a:chExt cx="4391517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02031" y="383452"/>
                <a:ext cx="4391517" cy="51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12769"/>
              <a:ext cx="2802249" cy="9448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356114" y="4585839"/>
            <a:ext cx="2195531" cy="975267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4938700" y="4585839"/>
            <a:ext cx="2104026" cy="978792"/>
            <a:chOff x="3530008" y="201337"/>
            <a:chExt cx="4270120" cy="1281153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7693974" y="4585839"/>
            <a:ext cx="2104026" cy="978792"/>
            <a:chOff x="3530008" y="201337"/>
            <a:chExt cx="4270120" cy="1281153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qualification: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41579" y="4585839"/>
            <a:ext cx="2104026" cy="992707"/>
            <a:chOff x="3530008" y="201337"/>
            <a:chExt cx="4270120" cy="129936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4" y="790509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indication: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269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754422" y="2135712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826609" y="3931828"/>
            <a:ext cx="1328400" cy="1177432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162661" y="3195268"/>
            <a:ext cx="512627" cy="483591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301944" y="1976731"/>
            <a:ext cx="1533521" cy="3010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502" y="1144456"/>
            <a:ext cx="1461039" cy="1461039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4065100" y="4432897"/>
            <a:ext cx="595469" cy="31487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5204206" y="642937"/>
            <a:ext cx="3952613" cy="350761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5204206" y="2396746"/>
            <a:ext cx="395261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921" y="583344"/>
            <a:ext cx="742950" cy="74295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5883" y="642938"/>
            <a:ext cx="742950" cy="74295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5698773" y="1807311"/>
            <a:ext cx="3159500" cy="1391428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5087" y="2477022"/>
            <a:ext cx="668655" cy="668655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22930" y="2673728"/>
            <a:ext cx="817245" cy="817245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51416" y="2723239"/>
            <a:ext cx="668655" cy="668655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625" y="2515523"/>
            <a:ext cx="668655" cy="668655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408970" y="827078"/>
            <a:ext cx="5276913" cy="223655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4994012" y="3944376"/>
            <a:ext cx="747104" cy="747104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4385531" y="3148350"/>
            <a:ext cx="1294423" cy="1294594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4477912" y="3444836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7099787" y="1315111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4220985" y="1205935"/>
            <a:ext cx="1508661" cy="43724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2751450" y="1110631"/>
            <a:ext cx="1528695" cy="152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3" y="642938"/>
            <a:ext cx="5376514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6738144" y="642938"/>
            <a:ext cx="902891" cy="89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6810375" y="931862"/>
            <a:ext cx="61913" cy="6191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6810375" y="1143397"/>
            <a:ext cx="61913" cy="6191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6810375" y="1354931"/>
            <a:ext cx="61913" cy="61913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6959997" y="812778"/>
            <a:ext cx="6294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6959997" y="1024313"/>
            <a:ext cx="62944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6959997" y="1235847"/>
            <a:ext cx="830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B1D5467-A093-4721-93F7-820AC7A9576A}"/>
              </a:ext>
            </a:extLst>
          </p:cNvPr>
          <p:cNvSpPr/>
          <p:nvPr/>
        </p:nvSpPr>
        <p:spPr>
          <a:xfrm>
            <a:off x="6792545" y="969099"/>
            <a:ext cx="1607575" cy="1829730"/>
          </a:xfrm>
          <a:prstGeom prst="roundRect">
            <a:avLst/>
          </a:prstGeom>
          <a:noFill/>
          <a:ln w="76200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910E9E5-4BE9-43B7-BCFA-55C8CD83EE7B}"/>
              </a:ext>
            </a:extLst>
          </p:cNvPr>
          <p:cNvCxnSpPr>
            <a:cxnSpLocks/>
          </p:cNvCxnSpPr>
          <p:nvPr/>
        </p:nvCxnSpPr>
        <p:spPr>
          <a:xfrm>
            <a:off x="6686942" y="512756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9FFB244-6ACA-42E7-B24E-F53758ECBC23}"/>
              </a:ext>
            </a:extLst>
          </p:cNvPr>
          <p:cNvCxnSpPr>
            <a:cxnSpLocks/>
          </p:cNvCxnSpPr>
          <p:nvPr/>
        </p:nvCxnSpPr>
        <p:spPr>
          <a:xfrm>
            <a:off x="6686942" y="5468490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5C7F2E86-4F50-4EAC-92E1-788A6D95B6FE}"/>
              </a:ext>
            </a:extLst>
          </p:cNvPr>
          <p:cNvSpPr txBox="1"/>
          <p:nvPr/>
        </p:nvSpPr>
        <p:spPr>
          <a:xfrm>
            <a:off x="7310742" y="4968839"/>
            <a:ext cx="11827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402F55E-12CA-4115-9AD4-738B9F07A6D9}"/>
              </a:ext>
            </a:extLst>
          </p:cNvPr>
          <p:cNvSpPr txBox="1"/>
          <p:nvPr/>
        </p:nvSpPr>
        <p:spPr>
          <a:xfrm>
            <a:off x="7310742" y="5309761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2DF05A4-7E96-4AFF-9261-6863E19171BD}"/>
              </a:ext>
            </a:extLst>
          </p:cNvPr>
          <p:cNvSpPr txBox="1"/>
          <p:nvPr/>
        </p:nvSpPr>
        <p:spPr>
          <a:xfrm>
            <a:off x="7310742" y="5650682"/>
            <a:ext cx="218705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Scope of this chapter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5C95128C-3583-4218-908C-FCC0D22BB31D}"/>
              </a:ext>
            </a:extLst>
          </p:cNvPr>
          <p:cNvSpPr/>
          <p:nvPr/>
        </p:nvSpPr>
        <p:spPr>
          <a:xfrm>
            <a:off x="6572441" y="5656594"/>
            <a:ext cx="548782" cy="305635"/>
          </a:xfrm>
          <a:prstGeom prst="roundRect">
            <a:avLst/>
          </a:prstGeom>
          <a:noFill/>
          <a:ln w="28575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21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3781" y="308722"/>
            <a:ext cx="1179434" cy="1188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205279" y="2310657"/>
            <a:ext cx="3700721" cy="28152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393212" y="4529962"/>
            <a:ext cx="1512786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164" y="3134786"/>
            <a:ext cx="645879" cy="645879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8820" y="3372237"/>
            <a:ext cx="648546" cy="648546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462502" y="4766385"/>
            <a:ext cx="1454628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65" y="2786256"/>
            <a:ext cx="847630" cy="8476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0" y="3445087"/>
            <a:ext cx="2671689" cy="11656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7923" y="4118063"/>
            <a:ext cx="691067" cy="691067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270" y="3999374"/>
            <a:ext cx="648546" cy="648546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310" y="3659953"/>
            <a:ext cx="251297" cy="251297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3531" y="3930696"/>
            <a:ext cx="251297" cy="251297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0882" y="3745429"/>
            <a:ext cx="251297" cy="251297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2986" y="3943416"/>
            <a:ext cx="251297" cy="251297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3448" y="3809275"/>
            <a:ext cx="251297" cy="251297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35764" y="4137855"/>
            <a:ext cx="251297" cy="251297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2" y="4192724"/>
            <a:ext cx="251297" cy="251297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00728" y="2546465"/>
            <a:ext cx="1070815" cy="981139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ABE46531-D99D-4C7F-862F-49437D15C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97318" y="806737"/>
            <a:ext cx="1168949" cy="1187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710151" y="979491"/>
            <a:ext cx="1751904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451065">
            <a:off x="4807787" y="993273"/>
            <a:ext cx="1381507" cy="6887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644820">
            <a:off x="7150866" y="2195478"/>
            <a:ext cx="1143689" cy="75246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643916" y="3566081"/>
            <a:ext cx="414985" cy="362009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8480" y="806735"/>
            <a:ext cx="1184010" cy="104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92C0BE68-649E-4B0C-A012-512AD265319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32" y="3258911"/>
            <a:ext cx="3486287" cy="1866958"/>
          </a:xfrm>
          <a:prstGeom prst="parallelogram">
            <a:avLst>
              <a:gd name="adj" fmla="val 0"/>
            </a:avLst>
          </a:prstGeom>
        </p:spPr>
      </p:pic>
      <p:pic>
        <p:nvPicPr>
          <p:cNvPr id="92" name="Image 91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4FD9293-3EDD-4529-B5F4-F25E1F2DDB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99" y="4408275"/>
            <a:ext cx="281195" cy="228705"/>
          </a:xfrm>
          <a:prstGeom prst="rect">
            <a:avLst/>
          </a:prstGeom>
        </p:spPr>
      </p:pic>
      <p:pic>
        <p:nvPicPr>
          <p:cNvPr id="93" name="Image 92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BD1EC927-29FB-4708-890D-89C6E9AED5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" y="4327372"/>
            <a:ext cx="281195" cy="228705"/>
          </a:xfrm>
          <a:prstGeom prst="rect">
            <a:avLst/>
          </a:prstGeom>
        </p:spPr>
      </p:pic>
      <p:pic>
        <p:nvPicPr>
          <p:cNvPr id="94" name="Image 9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D03B414-54A1-4BFB-AC09-F69F571A72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2" y="4778948"/>
            <a:ext cx="281195" cy="228705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BCA5233-73CF-4610-B71D-6F0F7F4760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28925" y="2042716"/>
            <a:ext cx="969146" cy="976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86882EAD-53C0-4D40-9113-97D06E2E004D}"/>
              </a:ext>
            </a:extLst>
          </p:cNvPr>
          <p:cNvSpPr/>
          <p:nvPr/>
        </p:nvSpPr>
        <p:spPr>
          <a:xfrm>
            <a:off x="941251" y="1642333"/>
            <a:ext cx="312943" cy="912258"/>
          </a:xfrm>
          <a:custGeom>
            <a:avLst/>
            <a:gdLst>
              <a:gd name="connsiteX0" fmla="*/ 4263 w 428470"/>
              <a:gd name="connsiteY0" fmla="*/ 1385740 h 1385740"/>
              <a:gd name="connsiteX1" fmla="*/ 60824 w 428470"/>
              <a:gd name="connsiteY1" fmla="*/ 537327 h 1385740"/>
              <a:gd name="connsiteX2" fmla="*/ 428470 w 428470"/>
              <a:gd name="connsiteY2" fmla="*/ 0 h 138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470" h="1385740">
                <a:moveTo>
                  <a:pt x="4263" y="1385740"/>
                </a:moveTo>
                <a:cubicBezTo>
                  <a:pt x="-2807" y="1077012"/>
                  <a:pt x="-9877" y="768284"/>
                  <a:pt x="60824" y="537327"/>
                </a:cubicBezTo>
                <a:cubicBezTo>
                  <a:pt x="131525" y="306370"/>
                  <a:pt x="279997" y="153185"/>
                  <a:pt x="428470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45E9AF7-DC2E-4B79-8499-798CEB5BCA57}"/>
              </a:ext>
            </a:extLst>
          </p:cNvPr>
          <p:cNvGrpSpPr/>
          <p:nvPr/>
        </p:nvGrpSpPr>
        <p:grpSpPr>
          <a:xfrm>
            <a:off x="362511" y="2418845"/>
            <a:ext cx="1146336" cy="1750045"/>
            <a:chOff x="568306" y="2351534"/>
            <a:chExt cx="1123950" cy="1715870"/>
          </a:xfrm>
        </p:grpSpPr>
        <p:pic>
          <p:nvPicPr>
            <p:cNvPr id="88" name="Graphique 87">
              <a:extLst>
                <a:ext uri="{FF2B5EF4-FFF2-40B4-BE49-F238E27FC236}">
                  <a16:creationId xmlns:a16="http://schemas.microsoft.com/office/drawing/2014/main" id="{458CE6AF-FBBE-4E87-B604-69C4E516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1388294-9BDD-44A0-B0BD-00A4E7AFE04A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A8092CDB-E320-422C-B049-A7793325E4B0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91" name="Image 90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2862BF84-5495-4A37-9300-B817AA4F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61647BE-BA87-4C54-AB77-7A184D142DCB}"/>
              </a:ext>
            </a:extLst>
          </p:cNvPr>
          <p:cNvSpPr/>
          <p:nvPr/>
        </p:nvSpPr>
        <p:spPr>
          <a:xfrm>
            <a:off x="2226917" y="1556116"/>
            <a:ext cx="1040309" cy="546150"/>
          </a:xfrm>
          <a:custGeom>
            <a:avLst/>
            <a:gdLst>
              <a:gd name="connsiteX0" fmla="*/ 0 w 735291"/>
              <a:gd name="connsiteY0" fmla="*/ 0 h 575035"/>
              <a:gd name="connsiteX1" fmla="*/ 414780 w 735291"/>
              <a:gd name="connsiteY1" fmla="*/ 263950 h 575035"/>
              <a:gd name="connsiteX2" fmla="*/ 735291 w 735291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91" h="575035">
                <a:moveTo>
                  <a:pt x="0" y="0"/>
                </a:moveTo>
                <a:cubicBezTo>
                  <a:pt x="146116" y="84055"/>
                  <a:pt x="292232" y="168111"/>
                  <a:pt x="414780" y="263950"/>
                </a:cubicBezTo>
                <a:cubicBezTo>
                  <a:pt x="537329" y="359789"/>
                  <a:pt x="636310" y="467412"/>
                  <a:pt x="735291" y="575035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8A5DE95-9256-4B85-BAB8-48DD5AAD76D5}"/>
              </a:ext>
            </a:extLst>
          </p:cNvPr>
          <p:cNvSpPr txBox="1"/>
          <p:nvPr/>
        </p:nvSpPr>
        <p:spPr>
          <a:xfrm>
            <a:off x="2990145" y="-100702"/>
            <a:ext cx="22467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2. Preprocessing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9D08037-6FF4-492A-84F9-A44F5D6485CF}"/>
              </a:ext>
            </a:extLst>
          </p:cNvPr>
          <p:cNvSpPr txBox="1"/>
          <p:nvPr/>
        </p:nvSpPr>
        <p:spPr>
          <a:xfrm>
            <a:off x="574533" y="385138"/>
            <a:ext cx="175190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1. Collection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B34BBA3-0BA6-406E-A2F2-47E5AE19B632}"/>
              </a:ext>
            </a:extLst>
          </p:cNvPr>
          <p:cNvSpPr txBox="1"/>
          <p:nvPr/>
        </p:nvSpPr>
        <p:spPr>
          <a:xfrm>
            <a:off x="5923079" y="360838"/>
            <a:ext cx="18796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3. Processing</a:t>
            </a:r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3F0FF0BE-7C24-4A14-A101-41AF69DD31AC}"/>
              </a:ext>
            </a:extLst>
          </p:cNvPr>
          <p:cNvSpPr/>
          <p:nvPr/>
        </p:nvSpPr>
        <p:spPr>
          <a:xfrm>
            <a:off x="4122570" y="1552391"/>
            <a:ext cx="3685" cy="390623"/>
          </a:xfrm>
          <a:custGeom>
            <a:avLst/>
            <a:gdLst>
              <a:gd name="connsiteX0" fmla="*/ 4535 w 4535"/>
              <a:gd name="connsiteY0" fmla="*/ 0 h 480767"/>
              <a:gd name="connsiteX1" fmla="*/ 4535 w 4535"/>
              <a:gd name="connsiteY1" fmla="*/ 480767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35" h="480767">
                <a:moveTo>
                  <a:pt x="4535" y="0"/>
                </a:moveTo>
                <a:cubicBezTo>
                  <a:pt x="607" y="166540"/>
                  <a:pt x="-3321" y="333081"/>
                  <a:pt x="4535" y="480767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B35B478D-4C13-447B-A6A5-4C0F9F584B57}"/>
              </a:ext>
            </a:extLst>
          </p:cNvPr>
          <p:cNvSpPr/>
          <p:nvPr/>
        </p:nvSpPr>
        <p:spPr>
          <a:xfrm>
            <a:off x="4945795" y="1866419"/>
            <a:ext cx="1355692" cy="444238"/>
          </a:xfrm>
          <a:custGeom>
            <a:avLst/>
            <a:gdLst>
              <a:gd name="connsiteX0" fmla="*/ 1668544 w 1668544"/>
              <a:gd name="connsiteY0" fmla="*/ 0 h 546754"/>
              <a:gd name="connsiteX1" fmla="*/ 895546 w 1668544"/>
              <a:gd name="connsiteY1" fmla="*/ 377072 h 546754"/>
              <a:gd name="connsiteX2" fmla="*/ 0 w 1668544"/>
              <a:gd name="connsiteY2" fmla="*/ 546754 h 54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544" h="546754">
                <a:moveTo>
                  <a:pt x="1668544" y="0"/>
                </a:moveTo>
                <a:cubicBezTo>
                  <a:pt x="1421090" y="142973"/>
                  <a:pt x="1173636" y="285946"/>
                  <a:pt x="895546" y="377072"/>
                </a:cubicBezTo>
                <a:cubicBezTo>
                  <a:pt x="617456" y="468198"/>
                  <a:pt x="308728" y="507476"/>
                  <a:pt x="0" y="546754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BF241B-EBAC-4D76-AF83-C77D15D26300}"/>
              </a:ext>
            </a:extLst>
          </p:cNvPr>
          <p:cNvSpPr txBox="1"/>
          <p:nvPr/>
        </p:nvSpPr>
        <p:spPr>
          <a:xfrm>
            <a:off x="3508615" y="3086086"/>
            <a:ext cx="1209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</a:p>
        </p:txBody>
      </p:sp>
      <p:sp>
        <p:nvSpPr>
          <p:cNvPr id="59" name="Parenthèses 58">
            <a:extLst>
              <a:ext uri="{FF2B5EF4-FFF2-40B4-BE49-F238E27FC236}">
                <a16:creationId xmlns:a16="http://schemas.microsoft.com/office/drawing/2014/main" id="{8AE9EE18-F0B4-4879-B8A9-89A3E90A1CFA}"/>
              </a:ext>
            </a:extLst>
          </p:cNvPr>
          <p:cNvSpPr/>
          <p:nvPr/>
        </p:nvSpPr>
        <p:spPr>
          <a:xfrm>
            <a:off x="3508615" y="1943012"/>
            <a:ext cx="1209761" cy="1091680"/>
          </a:xfrm>
          <a:prstGeom prst="bracketPair">
            <a:avLst>
              <a:gd name="adj" fmla="val 1315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8862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F53354-5C27-4B8B-B83C-C41AB4C6A594}"/>
              </a:ext>
            </a:extLst>
          </p:cNvPr>
          <p:cNvSpPr/>
          <p:nvPr/>
        </p:nvSpPr>
        <p:spPr>
          <a:xfrm>
            <a:off x="1716864" y="646710"/>
            <a:ext cx="8186501" cy="4432853"/>
          </a:xfrm>
          <a:prstGeom prst="roundRect">
            <a:avLst>
              <a:gd name="adj" fmla="val 715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83C6F2-67EC-4994-B067-2E64432FC90E}"/>
              </a:ext>
            </a:extLst>
          </p:cNvPr>
          <p:cNvSpPr/>
          <p:nvPr/>
        </p:nvSpPr>
        <p:spPr>
          <a:xfrm>
            <a:off x="65951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 Definition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80AE0AD-D536-4BFD-B98F-7716519C0DF1}"/>
              </a:ext>
            </a:extLst>
          </p:cNvPr>
          <p:cNvSpPr/>
          <p:nvPr/>
        </p:nvSpPr>
        <p:spPr>
          <a:xfrm>
            <a:off x="1959279" y="1114957"/>
            <a:ext cx="7684432" cy="15553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F32CA26-EAF7-407C-A2FE-06A43F6206AF}"/>
              </a:ext>
            </a:extLst>
          </p:cNvPr>
          <p:cNvSpPr/>
          <p:nvPr/>
        </p:nvSpPr>
        <p:spPr>
          <a:xfrm>
            <a:off x="1976517" y="3055928"/>
            <a:ext cx="7684432" cy="15553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973CEDB-1CBE-44E7-86E0-F7A8D1781AB5}"/>
              </a:ext>
            </a:extLst>
          </p:cNvPr>
          <p:cNvSpPr/>
          <p:nvPr/>
        </p:nvSpPr>
        <p:spPr>
          <a:xfrm>
            <a:off x="7336095" y="3055929"/>
            <a:ext cx="2324852" cy="1855186"/>
          </a:xfrm>
          <a:prstGeom prst="roundRect">
            <a:avLst>
              <a:gd name="adj" fmla="val 1375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955AA0-F7A7-4E08-AF42-AAB1F15A531D}"/>
              </a:ext>
            </a:extLst>
          </p:cNvPr>
          <p:cNvSpPr/>
          <p:nvPr/>
        </p:nvSpPr>
        <p:spPr>
          <a:xfrm>
            <a:off x="7766417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Preparation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E19A46-DC9D-4D79-9DB8-72CC934BB811}"/>
              </a:ext>
            </a:extLst>
          </p:cNvPr>
          <p:cNvSpPr/>
          <p:nvPr/>
        </p:nvSpPr>
        <p:spPr>
          <a:xfrm>
            <a:off x="5927800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BE11A8-796E-442E-94DA-4D44F93A0528}"/>
              </a:ext>
            </a:extLst>
          </p:cNvPr>
          <p:cNvSpPr/>
          <p:nvPr/>
        </p:nvSpPr>
        <p:spPr>
          <a:xfrm>
            <a:off x="4089181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Monitoring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99933-052E-40C6-8195-223F62B8A08C}"/>
              </a:ext>
            </a:extLst>
          </p:cNvPr>
          <p:cNvSpPr/>
          <p:nvPr/>
        </p:nvSpPr>
        <p:spPr>
          <a:xfrm>
            <a:off x="2250563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Maintenance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8C9D131-9715-4D5A-A548-257395D20ED4}"/>
              </a:ext>
            </a:extLst>
          </p:cNvPr>
          <p:cNvSpPr/>
          <p:nvPr/>
        </p:nvSpPr>
        <p:spPr>
          <a:xfrm>
            <a:off x="7336095" y="790411"/>
            <a:ext cx="2307616" cy="1879931"/>
          </a:xfrm>
          <a:prstGeom prst="roundRect">
            <a:avLst>
              <a:gd name="adj" fmla="val 1328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AC9491D-2D64-4B67-9326-A2EDE2FE94D1}"/>
              </a:ext>
            </a:extLst>
          </p:cNvPr>
          <p:cNvSpPr/>
          <p:nvPr/>
        </p:nvSpPr>
        <p:spPr>
          <a:xfrm>
            <a:off x="2250563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&amp; Preparation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A38F1B-DD37-42B4-A2DB-CF0F1DAF4001}"/>
              </a:ext>
            </a:extLst>
          </p:cNvPr>
          <p:cNvSpPr/>
          <p:nvPr/>
        </p:nvSpPr>
        <p:spPr>
          <a:xfrm>
            <a:off x="4089181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85386E-9314-492C-8D71-D3B1E3A7337F}"/>
              </a:ext>
            </a:extLst>
          </p:cNvPr>
          <p:cNvSpPr/>
          <p:nvPr/>
        </p:nvSpPr>
        <p:spPr>
          <a:xfrm>
            <a:off x="5927800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7DCAFD-7B8A-4520-8CD3-DB968F443E75}"/>
              </a:ext>
            </a:extLst>
          </p:cNvPr>
          <p:cNvSpPr/>
          <p:nvPr/>
        </p:nvSpPr>
        <p:spPr>
          <a:xfrm>
            <a:off x="7766418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45F8CF-6377-4F19-9393-E985477E74A5}"/>
              </a:ext>
            </a:extLst>
          </p:cNvPr>
          <p:cNvCxnSpPr>
            <a:endCxn id="6" idx="1"/>
          </p:cNvCxnSpPr>
          <p:nvPr/>
        </p:nvCxnSpPr>
        <p:spPr>
          <a:xfrm>
            <a:off x="3836574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82AA86-1146-4CCC-A298-51C3F89807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75193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F344D6-D243-43B7-AB07-66F8C902DF0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13811" y="1891332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2CA394-7B90-4833-A05D-70CAA4BE1358}"/>
              </a:ext>
            </a:extLst>
          </p:cNvPr>
          <p:cNvSpPr txBox="1"/>
          <p:nvPr/>
        </p:nvSpPr>
        <p:spPr>
          <a:xfrm>
            <a:off x="7490143" y="757653"/>
            <a:ext cx="213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lay" panose="00000500000000000000" pitchFamily="2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892ECD-7A5C-485B-A97A-8C3177D9FDC0}"/>
              </a:ext>
            </a:extLst>
          </p:cNvPr>
          <p:cNvSpPr txBox="1"/>
          <p:nvPr/>
        </p:nvSpPr>
        <p:spPr>
          <a:xfrm>
            <a:off x="7431822" y="4412306"/>
            <a:ext cx="2255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lay" panose="00000500000000000000" pitchFamily="2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93E8DF4-B1FF-4416-A095-383D91824566}"/>
              </a:ext>
            </a:extLst>
          </p:cNvPr>
          <p:cNvSpPr txBox="1"/>
          <p:nvPr/>
        </p:nvSpPr>
        <p:spPr>
          <a:xfrm>
            <a:off x="1976517" y="4667726"/>
            <a:ext cx="302286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engineering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3539B0C-B015-428E-9E82-7FFFA00CF0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651965" y="1891334"/>
            <a:ext cx="598596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B9A8CE1-DC86-4B5D-AA31-B5FBC1FD816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559425" y="2344479"/>
            <a:ext cx="1" cy="103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12F847B-B8C5-40E4-8649-ECF3DC4A6CD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513813" y="3833620"/>
            <a:ext cx="252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3EE436C-5F1F-492B-AC1B-E2FF46C7FEE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675193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F12187B-9B07-4C8C-8967-727B7022882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836574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BA88ED0-C3B2-4319-9744-CBFBCCA76868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3043568" y="2347116"/>
            <a:ext cx="0" cy="1033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2ED26B-B69B-49F8-8B36-3626A11E0E3F}"/>
              </a:ext>
            </a:extLst>
          </p:cNvPr>
          <p:cNvSpPr/>
          <p:nvPr/>
        </p:nvSpPr>
        <p:spPr>
          <a:xfrm>
            <a:off x="7093679" y="4357690"/>
            <a:ext cx="508343" cy="2536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FFC7A0-504C-4D47-8EF4-867883D52A15}"/>
              </a:ext>
            </a:extLst>
          </p:cNvPr>
          <p:cNvSpPr/>
          <p:nvPr/>
        </p:nvSpPr>
        <p:spPr>
          <a:xfrm>
            <a:off x="7126679" y="3080671"/>
            <a:ext cx="508343" cy="305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5488A8-BA9B-4BDE-8634-AC37490AB3E0}"/>
              </a:ext>
            </a:extLst>
          </p:cNvPr>
          <p:cNvSpPr/>
          <p:nvPr/>
        </p:nvSpPr>
        <p:spPr>
          <a:xfrm>
            <a:off x="7280275" y="2396890"/>
            <a:ext cx="295276" cy="270816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E0A459-78BC-4869-90E4-DA17BA788A95}"/>
              </a:ext>
            </a:extLst>
          </p:cNvPr>
          <p:cNvSpPr/>
          <p:nvPr/>
        </p:nvSpPr>
        <p:spPr>
          <a:xfrm>
            <a:off x="7310056" y="1119854"/>
            <a:ext cx="295276" cy="303228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0" y="0"/>
            <a:ext cx="5432633" cy="517429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4190853" y="252809"/>
            <a:ext cx="858735" cy="465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4212931" y="440758"/>
            <a:ext cx="858735" cy="3795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4212933" y="630516"/>
            <a:ext cx="5466" cy="37917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5071667" y="630518"/>
            <a:ext cx="4913" cy="37927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4218090" y="4176514"/>
            <a:ext cx="858735" cy="510778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5623473" y="252809"/>
            <a:ext cx="2030482" cy="17535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5829519" y="3054699"/>
            <a:ext cx="1474989" cy="14925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270867" y="394692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270867" y="200635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270867" y="361801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4054129" y="2280881"/>
            <a:ext cx="1176338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511815" y="4664522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5853311" y="1024258"/>
            <a:ext cx="296910" cy="296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7259985" y="101821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7226723" y="102490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7193461" y="103393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961852" y="310142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1961852" y="148976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516266" y="950084"/>
            <a:ext cx="69641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3219356" y="80162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3196433" y="80743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3173511" y="81710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3174861" y="238995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3151938" y="239576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3129016" y="240543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3211048" y="401258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3188126" y="401838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3165203" y="402805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1812211" y="115334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1813397" y="206901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1819728" y="273405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1813397" y="368067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1586486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093922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1839589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015452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288898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2142617" y="4201016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1590997" y="2553891"/>
            <a:ext cx="153801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1586487" y="2322442"/>
            <a:ext cx="270393" cy="1433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586487" y="2648964"/>
            <a:ext cx="276724" cy="12856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1961854" y="3977584"/>
            <a:ext cx="227855" cy="270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2379857" y="4176513"/>
            <a:ext cx="785346" cy="12911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960666" y="844604"/>
            <a:ext cx="0" cy="3087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2379859" y="741880"/>
            <a:ext cx="784946" cy="20820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366599" y="3075730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393352" y="1466068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3471771" y="2538414"/>
            <a:ext cx="746627" cy="154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3507960" y="4153297"/>
            <a:ext cx="71043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5076826" y="1172713"/>
            <a:ext cx="7764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6106739" y="1277686"/>
            <a:ext cx="711375" cy="3765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6924044" y="489653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6890782" y="496347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6857520" y="50537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6862873" y="154982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6829611" y="1556515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6796349" y="1565542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6150223" y="1172713"/>
            <a:ext cx="104323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6106741" y="725539"/>
            <a:ext cx="729496" cy="34220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8109167" y="3586939"/>
            <a:ext cx="1245786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7630111" y="3560750"/>
            <a:ext cx="324817" cy="311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7630111" y="3102992"/>
            <a:ext cx="324816" cy="2637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8109167" y="3153441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7630110" y="4066431"/>
            <a:ext cx="324818" cy="311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8109167" y="4020437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managers</a:t>
            </a:r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7636989" y="4572112"/>
            <a:ext cx="311061" cy="2505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8109167" y="4453935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operators</a:t>
            </a:r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</p:cNvCxnSpPr>
          <p:nvPr/>
        </p:nvCxnSpPr>
        <p:spPr>
          <a:xfrm flipH="1">
            <a:off x="7630110" y="5016680"/>
            <a:ext cx="324818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8109167" y="4887432"/>
            <a:ext cx="1571683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6010452" y="2035783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5847815" y="4530451"/>
            <a:ext cx="1438396" cy="4425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7626703" y="2217716"/>
            <a:ext cx="331633" cy="22980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8109167" y="2111334"/>
            <a:ext cx="1611970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processing &amp;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mngt</a:t>
            </a:r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4F2390-FA39-41BA-815F-8F6AF25080EE}"/>
              </a:ext>
            </a:extLst>
          </p:cNvPr>
          <p:cNvSpPr/>
          <p:nvPr/>
        </p:nvSpPr>
        <p:spPr>
          <a:xfrm>
            <a:off x="7528059" y="2641536"/>
            <a:ext cx="528920" cy="26744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CBE1E94-F71B-4866-8567-31EA8FACDA8C}"/>
              </a:ext>
            </a:extLst>
          </p:cNvPr>
          <p:cNvSpPr txBox="1"/>
          <p:nvPr/>
        </p:nvSpPr>
        <p:spPr>
          <a:xfrm>
            <a:off x="8109167" y="2719943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Management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lvls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CFA964BA-B0A9-42AA-9F52-A4F4BC977CB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432633" y="3800959"/>
            <a:ext cx="396886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850E7-D3F2-48CA-96C9-F61849AA9D03}"/>
              </a:ext>
            </a:extLst>
          </p:cNvPr>
          <p:cNvSpPr/>
          <p:nvPr/>
        </p:nvSpPr>
        <p:spPr>
          <a:xfrm>
            <a:off x="-4021" y="641433"/>
            <a:ext cx="9906000" cy="55721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2">
                  <a:alpha val="85000"/>
                </a:schemeClr>
              </a:gs>
              <a:gs pos="40000">
                <a:schemeClr val="accent1">
                  <a:alpha val="8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EA9AD7A-17D9-498C-9C28-C7715644013C}"/>
              </a:ext>
            </a:extLst>
          </p:cNvPr>
          <p:cNvGrpSpPr/>
          <p:nvPr/>
        </p:nvGrpSpPr>
        <p:grpSpPr>
          <a:xfrm>
            <a:off x="190661" y="904014"/>
            <a:ext cx="416293" cy="416293"/>
            <a:chOff x="420224" y="857042"/>
            <a:chExt cx="1410875" cy="1410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73139B6-8590-4157-90A3-E1FC442C87CF}"/>
                </a:ext>
              </a:extLst>
            </p:cNvPr>
            <p:cNvSpPr/>
            <p:nvPr/>
          </p:nvSpPr>
          <p:spPr>
            <a:xfrm>
              <a:off x="420224" y="857042"/>
              <a:ext cx="1410875" cy="14108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pic>
          <p:nvPicPr>
            <p:cNvPr id="35" name="Image 34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437B5411-5A86-4A88-B70F-6F67FF01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6" y="1091702"/>
              <a:ext cx="1157651" cy="941556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2664EA2-D7E3-443A-8138-B697D5DF7316}"/>
              </a:ext>
            </a:extLst>
          </p:cNvPr>
          <p:cNvSpPr/>
          <p:nvPr/>
        </p:nvSpPr>
        <p:spPr>
          <a:xfrm>
            <a:off x="1466397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873541-C300-41FC-AB2D-6118EEECB5F8}"/>
              </a:ext>
            </a:extLst>
          </p:cNvPr>
          <p:cNvSpPr/>
          <p:nvPr/>
        </p:nvSpPr>
        <p:spPr>
          <a:xfrm>
            <a:off x="3317755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Processing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72932D6-98FB-43A4-B6D5-0EF45BD2D7F9}"/>
              </a:ext>
            </a:extLst>
          </p:cNvPr>
          <p:cNvSpPr/>
          <p:nvPr/>
        </p:nvSpPr>
        <p:spPr>
          <a:xfrm>
            <a:off x="5169112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Storage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10D57F8-75DF-443D-AF2C-6E8D49DC3E74}"/>
              </a:ext>
            </a:extLst>
          </p:cNvPr>
          <p:cNvSpPr/>
          <p:nvPr/>
        </p:nvSpPr>
        <p:spPr>
          <a:xfrm>
            <a:off x="7020469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Distribution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587C83A-5C20-46AF-8C3E-0ABDE008C828}"/>
              </a:ext>
            </a:extLst>
          </p:cNvPr>
          <p:cNvSpPr/>
          <p:nvPr/>
        </p:nvSpPr>
        <p:spPr>
          <a:xfrm>
            <a:off x="7096677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1EE5566-9E8E-4BF3-9D23-9285C5773744}"/>
              </a:ext>
            </a:extLst>
          </p:cNvPr>
          <p:cNvSpPr/>
          <p:nvPr/>
        </p:nvSpPr>
        <p:spPr>
          <a:xfrm>
            <a:off x="1304226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Distribution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701B398-EB7D-40A7-BC61-8BED56196219}"/>
              </a:ext>
            </a:extLst>
          </p:cNvPr>
          <p:cNvSpPr txBox="1"/>
          <p:nvPr/>
        </p:nvSpPr>
        <p:spPr>
          <a:xfrm>
            <a:off x="3412740" y="5789946"/>
            <a:ext cx="309937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197D31F-F40A-4CC3-BD59-F178A416AD66}"/>
              </a:ext>
            </a:extLst>
          </p:cNvPr>
          <p:cNvSpPr txBox="1"/>
          <p:nvPr/>
        </p:nvSpPr>
        <p:spPr>
          <a:xfrm>
            <a:off x="3634060" y="642938"/>
            <a:ext cx="265673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Data System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D1ED649D-6F1D-470A-8795-C644B331AC61}"/>
              </a:ext>
            </a:extLst>
          </p:cNvPr>
          <p:cNvSpPr/>
          <p:nvPr/>
        </p:nvSpPr>
        <p:spPr>
          <a:xfrm>
            <a:off x="3235043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Storage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3F37647A-2F02-4892-AC5A-53A67822E7A9}"/>
              </a:ext>
            </a:extLst>
          </p:cNvPr>
          <p:cNvSpPr/>
          <p:nvPr/>
        </p:nvSpPr>
        <p:spPr>
          <a:xfrm>
            <a:off x="2944487" y="2376931"/>
            <a:ext cx="4174561" cy="1998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F64FDC7-F1B6-492F-8191-9003D5BE3122}"/>
              </a:ext>
            </a:extLst>
          </p:cNvPr>
          <p:cNvSpPr/>
          <p:nvPr/>
        </p:nvSpPr>
        <p:spPr>
          <a:xfrm>
            <a:off x="5165860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Processing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163AAE0-0479-4B76-B253-81A9104446A8}"/>
              </a:ext>
            </a:extLst>
          </p:cNvPr>
          <p:cNvGrpSpPr/>
          <p:nvPr/>
        </p:nvGrpSpPr>
        <p:grpSpPr>
          <a:xfrm>
            <a:off x="9358240" y="4696102"/>
            <a:ext cx="512627" cy="483591"/>
            <a:chOff x="2579676" y="2956288"/>
            <a:chExt cx="557807" cy="557807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F479578-1BE4-4856-B490-BC686B1C460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71" name="Graphique 70" descr="Combiné avec un remplissage uni">
              <a:extLst>
                <a:ext uri="{FF2B5EF4-FFF2-40B4-BE49-F238E27FC236}">
                  <a16:creationId xmlns:a16="http://schemas.microsoft.com/office/drawing/2014/main" id="{AB7734B0-6600-4D63-9B50-0CA51C71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72" name="Graphique 71" descr="Centre d’appels avec un remplissage uni">
            <a:extLst>
              <a:ext uri="{FF2B5EF4-FFF2-40B4-BE49-F238E27FC236}">
                <a16:creationId xmlns:a16="http://schemas.microsoft.com/office/drawing/2014/main" id="{DBC0B751-CD9B-4ECD-BE36-F695855F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029" y="3946609"/>
            <a:ext cx="742950" cy="742950"/>
          </a:xfrm>
          <a:prstGeom prst="rect">
            <a:avLst/>
          </a:prstGeom>
        </p:spPr>
      </p:pic>
      <p:pic>
        <p:nvPicPr>
          <p:cNvPr id="73" name="Graphique 72" descr="Document">
            <a:extLst>
              <a:ext uri="{FF2B5EF4-FFF2-40B4-BE49-F238E27FC236}">
                <a16:creationId xmlns:a16="http://schemas.microsoft.com/office/drawing/2014/main" id="{52319487-D508-4D82-9859-BAE987A10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3903" y="5364183"/>
            <a:ext cx="501300" cy="501300"/>
          </a:xfrm>
          <a:prstGeom prst="rect">
            <a:avLst/>
          </a:prstGeom>
        </p:spPr>
      </p:pic>
      <p:pic>
        <p:nvPicPr>
          <p:cNvPr id="19" name="Graphique 18" descr="Quadrirotor avec un remplissage uni">
            <a:extLst>
              <a:ext uri="{FF2B5EF4-FFF2-40B4-BE49-F238E27FC236}">
                <a16:creationId xmlns:a16="http://schemas.microsoft.com/office/drawing/2014/main" id="{F8500EA8-18D9-4A00-A2E1-679FC6234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4" y="1409923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que 23" descr="Télécharger du cloud avec un remplissage uni">
            <a:extLst>
              <a:ext uri="{FF2B5EF4-FFF2-40B4-BE49-F238E27FC236}">
                <a16:creationId xmlns:a16="http://schemas.microsoft.com/office/drawing/2014/main" id="{AE3FA4B6-72EC-47B2-BD3A-A81B78580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16" y="1920760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79913E-950F-41C9-A031-FB12FB49D72A}"/>
              </a:ext>
            </a:extLst>
          </p:cNvPr>
          <p:cNvSpPr/>
          <p:nvPr/>
        </p:nvSpPr>
        <p:spPr>
          <a:xfrm>
            <a:off x="516336" y="1291226"/>
            <a:ext cx="680063" cy="386607"/>
          </a:xfrm>
          <a:custGeom>
            <a:avLst/>
            <a:gdLst>
              <a:gd name="connsiteX0" fmla="*/ 0 w 829559"/>
              <a:gd name="connsiteY0" fmla="*/ 0 h 518474"/>
              <a:gd name="connsiteX1" fmla="*/ 367646 w 829559"/>
              <a:gd name="connsiteY1" fmla="*/ 320511 h 518474"/>
              <a:gd name="connsiteX2" fmla="*/ 829559 w 829559"/>
              <a:gd name="connsiteY2" fmla="*/ 518474 h 518474"/>
              <a:gd name="connsiteX0" fmla="*/ 0 w 829559"/>
              <a:gd name="connsiteY0" fmla="*/ 0 h 518474"/>
              <a:gd name="connsiteX1" fmla="*/ 363056 w 829559"/>
              <a:gd name="connsiteY1" fmla="*/ 390037 h 518474"/>
              <a:gd name="connsiteX2" fmla="*/ 829559 w 829559"/>
              <a:gd name="connsiteY2" fmla="*/ 518474 h 518474"/>
              <a:gd name="connsiteX0" fmla="*/ 0 w 829559"/>
              <a:gd name="connsiteY0" fmla="*/ 0 h 518503"/>
              <a:gd name="connsiteX1" fmla="*/ 363056 w 829559"/>
              <a:gd name="connsiteY1" fmla="*/ 390037 h 518503"/>
              <a:gd name="connsiteX2" fmla="*/ 829559 w 829559"/>
              <a:gd name="connsiteY2" fmla="*/ 518474 h 518503"/>
              <a:gd name="connsiteX0" fmla="*/ 0 w 829559"/>
              <a:gd name="connsiteY0" fmla="*/ 0 h 518493"/>
              <a:gd name="connsiteX1" fmla="*/ 358467 w 829559"/>
              <a:gd name="connsiteY1" fmla="*/ 365206 h 518493"/>
              <a:gd name="connsiteX2" fmla="*/ 829559 w 829559"/>
              <a:gd name="connsiteY2" fmla="*/ 518474 h 518493"/>
              <a:gd name="connsiteX0" fmla="*/ 0 w 813495"/>
              <a:gd name="connsiteY0" fmla="*/ 0 h 506082"/>
              <a:gd name="connsiteX1" fmla="*/ 358467 w 813495"/>
              <a:gd name="connsiteY1" fmla="*/ 365206 h 506082"/>
              <a:gd name="connsiteX2" fmla="*/ 813495 w 813495"/>
              <a:gd name="connsiteY2" fmla="*/ 506059 h 506082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75"/>
              <a:gd name="connsiteX1" fmla="*/ 349288 w 806610"/>
              <a:gd name="connsiteY1" fmla="*/ 385071 h 496175"/>
              <a:gd name="connsiteX2" fmla="*/ 806610 w 806610"/>
              <a:gd name="connsiteY2" fmla="*/ 496127 h 49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610" h="496175">
                <a:moveTo>
                  <a:pt x="0" y="0"/>
                </a:moveTo>
                <a:cubicBezTo>
                  <a:pt x="82565" y="144363"/>
                  <a:pt x="211028" y="298659"/>
                  <a:pt x="349288" y="385071"/>
                </a:cubicBezTo>
                <a:cubicBezTo>
                  <a:pt x="487548" y="471483"/>
                  <a:pt x="596593" y="497463"/>
                  <a:pt x="806610" y="496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632217D-416E-49C2-BCE9-EF24F5EDF095}"/>
              </a:ext>
            </a:extLst>
          </p:cNvPr>
          <p:cNvCxnSpPr>
            <a:cxnSpLocks/>
          </p:cNvCxnSpPr>
          <p:nvPr/>
        </p:nvCxnSpPr>
        <p:spPr>
          <a:xfrm>
            <a:off x="287254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1E73766-495C-4441-9EA9-F901DE0494BA}"/>
              </a:ext>
            </a:extLst>
          </p:cNvPr>
          <p:cNvCxnSpPr>
            <a:cxnSpLocks/>
          </p:cNvCxnSpPr>
          <p:nvPr/>
        </p:nvCxnSpPr>
        <p:spPr>
          <a:xfrm>
            <a:off x="472605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C7A88A9-008A-4D0B-8954-0D53DEB8FDA2}"/>
              </a:ext>
            </a:extLst>
          </p:cNvPr>
          <p:cNvCxnSpPr>
            <a:cxnSpLocks/>
          </p:cNvCxnSpPr>
          <p:nvPr/>
        </p:nvCxnSpPr>
        <p:spPr>
          <a:xfrm>
            <a:off x="6578595" y="1707890"/>
            <a:ext cx="4410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804A442-E3C2-4A67-9E4A-C878E54D90DD}"/>
              </a:ext>
            </a:extLst>
          </p:cNvPr>
          <p:cNvSpPr/>
          <p:nvPr/>
        </p:nvSpPr>
        <p:spPr>
          <a:xfrm>
            <a:off x="4129529" y="2913631"/>
            <a:ext cx="933298" cy="486327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20C3933-5F98-43B8-B522-31CDB9F0354A}"/>
              </a:ext>
            </a:extLst>
          </p:cNvPr>
          <p:cNvCxnSpPr>
            <a:cxnSpLocks/>
            <a:stCxn id="55" idx="1"/>
            <a:endCxn id="64" idx="3"/>
          </p:cNvCxnSpPr>
          <p:nvPr/>
        </p:nvCxnSpPr>
        <p:spPr>
          <a:xfrm flipH="1">
            <a:off x="6576178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DBDD62-19FC-43FB-BCC5-7EE98F2EB183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>
            <a:off x="4645361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E41618D9-1D49-4FB2-9E3E-5BBCAB710410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2714544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7F7228F-2260-4A57-9FF1-882F6E3302AC}"/>
              </a:ext>
            </a:extLst>
          </p:cNvPr>
          <p:cNvSpPr/>
          <p:nvPr/>
        </p:nvSpPr>
        <p:spPr>
          <a:xfrm>
            <a:off x="3316916" y="3391458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3A57BD68-FEDA-4401-8EA2-F66A7A3D892A}"/>
              </a:ext>
            </a:extLst>
          </p:cNvPr>
          <p:cNvSpPr/>
          <p:nvPr/>
        </p:nvSpPr>
        <p:spPr>
          <a:xfrm>
            <a:off x="1855957" y="2119553"/>
            <a:ext cx="132920" cy="2674856"/>
          </a:xfrm>
          <a:custGeom>
            <a:avLst/>
            <a:gdLst>
              <a:gd name="connsiteX0" fmla="*/ 437402 w 880462"/>
              <a:gd name="connsiteY0" fmla="*/ 3959258 h 3959258"/>
              <a:gd name="connsiteX1" fmla="*/ 13196 w 880462"/>
              <a:gd name="connsiteY1" fmla="*/ 2064470 h 3959258"/>
              <a:gd name="connsiteX2" fmla="*/ 880462 w 880462"/>
              <a:gd name="connsiteY2" fmla="*/ 0 h 3959258"/>
              <a:gd name="connsiteX0" fmla="*/ 1438397 w 1438397"/>
              <a:gd name="connsiteY0" fmla="*/ 4089602 h 4089602"/>
              <a:gd name="connsiteX1" fmla="*/ 3119 w 1438397"/>
              <a:gd name="connsiteY1" fmla="*/ 2064470 h 4089602"/>
              <a:gd name="connsiteX2" fmla="*/ 870385 w 1438397"/>
              <a:gd name="connsiteY2" fmla="*/ 0 h 4089602"/>
              <a:gd name="connsiteX0" fmla="*/ 1442402 w 1442402"/>
              <a:gd name="connsiteY0" fmla="*/ 4089602 h 4089602"/>
              <a:gd name="connsiteX1" fmla="*/ 7124 w 1442402"/>
              <a:gd name="connsiteY1" fmla="*/ 2064470 h 4089602"/>
              <a:gd name="connsiteX2" fmla="*/ 874390 w 1442402"/>
              <a:gd name="connsiteY2" fmla="*/ 0 h 4089602"/>
              <a:gd name="connsiteX0" fmla="*/ 1020369 w 1020369"/>
              <a:gd name="connsiteY0" fmla="*/ 4089602 h 4089602"/>
              <a:gd name="connsiteX1" fmla="*/ 21690 w 1020369"/>
              <a:gd name="connsiteY1" fmla="*/ 2123718 h 4089602"/>
              <a:gd name="connsiteX2" fmla="*/ 452357 w 1020369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78" h="4089602">
                <a:moveTo>
                  <a:pt x="998678" y="4089602"/>
                </a:moveTo>
                <a:cubicBezTo>
                  <a:pt x="-8652" y="3495845"/>
                  <a:pt x="18072" y="2759895"/>
                  <a:pt x="-1" y="2123718"/>
                </a:cubicBezTo>
                <a:cubicBezTo>
                  <a:pt x="73842" y="1463842"/>
                  <a:pt x="171827" y="761544"/>
                  <a:pt x="43066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2F6C9F3-913F-4F6D-B3DD-38A41F16680D}"/>
              </a:ext>
            </a:extLst>
          </p:cNvPr>
          <p:cNvSpPr/>
          <p:nvPr/>
        </p:nvSpPr>
        <p:spPr>
          <a:xfrm>
            <a:off x="6691688" y="2110838"/>
            <a:ext cx="1099757" cy="825942"/>
          </a:xfrm>
          <a:custGeom>
            <a:avLst/>
            <a:gdLst>
              <a:gd name="connsiteX0" fmla="*/ 1998482 w 1998482"/>
              <a:gd name="connsiteY0" fmla="*/ 0 h 1310326"/>
              <a:gd name="connsiteX1" fmla="*/ 1461154 w 1998482"/>
              <a:gd name="connsiteY1" fmla="*/ 829559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65937 w 1998482"/>
              <a:gd name="connsiteY1" fmla="*/ 780477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07724 w 1998482"/>
              <a:gd name="connsiteY1" fmla="*/ 805018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918845 w 1998482"/>
              <a:gd name="connsiteY1" fmla="*/ 914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32354"/>
              <a:gd name="connsiteY0" fmla="*/ 0 h 1310326"/>
              <a:gd name="connsiteX1" fmla="*/ 1918845 w 2032354"/>
              <a:gd name="connsiteY1" fmla="*/ 914573 h 1310326"/>
              <a:gd name="connsiteX2" fmla="*/ 820132 w 2032354"/>
              <a:gd name="connsiteY2" fmla="*/ 1178351 h 1310326"/>
              <a:gd name="connsiteX3" fmla="*/ 0 w 2032354"/>
              <a:gd name="connsiteY3" fmla="*/ 1310326 h 1310326"/>
              <a:gd name="connsiteX0" fmla="*/ 1998482 w 1998482"/>
              <a:gd name="connsiteY0" fmla="*/ 0 h 1310326"/>
              <a:gd name="connsiteX1" fmla="*/ 1741415 w 1998482"/>
              <a:gd name="connsiteY1" fmla="*/ 948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05197"/>
              <a:gd name="connsiteY0" fmla="*/ 0 h 1310326"/>
              <a:gd name="connsiteX1" fmla="*/ 1741415 w 2005197"/>
              <a:gd name="connsiteY1" fmla="*/ 948573 h 1310326"/>
              <a:gd name="connsiteX2" fmla="*/ 0 w 2005197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98607 w 1998482"/>
              <a:gd name="connsiteY1" fmla="*/ 1073237 h 1310326"/>
              <a:gd name="connsiteX2" fmla="*/ 0 w 1998482"/>
              <a:gd name="connsiteY2" fmla="*/ 1310326 h 1310326"/>
              <a:gd name="connsiteX0" fmla="*/ 1998482 w 1998695"/>
              <a:gd name="connsiteY0" fmla="*/ 0 h 1310326"/>
              <a:gd name="connsiteX1" fmla="*/ 1598607 w 1998695"/>
              <a:gd name="connsiteY1" fmla="*/ 1073237 h 1310326"/>
              <a:gd name="connsiteX2" fmla="*/ 0 w 1998695"/>
              <a:gd name="connsiteY2" fmla="*/ 1310326 h 1310326"/>
              <a:gd name="connsiteX0" fmla="*/ 1998482 w 1998622"/>
              <a:gd name="connsiteY0" fmla="*/ 0 h 1310326"/>
              <a:gd name="connsiteX1" fmla="*/ 1512056 w 1998622"/>
              <a:gd name="connsiteY1" fmla="*/ 1133681 h 1310326"/>
              <a:gd name="connsiteX2" fmla="*/ 0 w 1998622"/>
              <a:gd name="connsiteY2" fmla="*/ 1310326 h 1310326"/>
              <a:gd name="connsiteX0" fmla="*/ 1998482 w 1998651"/>
              <a:gd name="connsiteY0" fmla="*/ 0 h 1310326"/>
              <a:gd name="connsiteX1" fmla="*/ 1512056 w 1998651"/>
              <a:gd name="connsiteY1" fmla="*/ 1133681 h 1310326"/>
              <a:gd name="connsiteX2" fmla="*/ 0 w 1998651"/>
              <a:gd name="connsiteY2" fmla="*/ 1310326 h 13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651" h="1310326">
                <a:moveTo>
                  <a:pt x="1998482" y="0"/>
                </a:moveTo>
                <a:cubicBezTo>
                  <a:pt x="2005444" y="664136"/>
                  <a:pt x="1797533" y="987070"/>
                  <a:pt x="1512056" y="1133681"/>
                </a:cubicBezTo>
                <a:cubicBezTo>
                  <a:pt x="1226579" y="1280292"/>
                  <a:pt x="760933" y="1295405"/>
                  <a:pt x="0" y="13103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6" name="Graphique 105" descr="Femme policière avec un remplissage uni">
            <a:extLst>
              <a:ext uri="{FF2B5EF4-FFF2-40B4-BE49-F238E27FC236}">
                <a16:creationId xmlns:a16="http://schemas.microsoft.com/office/drawing/2014/main" id="{C994642D-2E00-4DAA-8CB9-86C238DAE0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116" y="4678392"/>
            <a:ext cx="501300" cy="501300"/>
          </a:xfrm>
          <a:prstGeom prst="rect">
            <a:avLst/>
          </a:prstGeom>
        </p:spPr>
      </p:pic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072B30A0-DD97-46C2-B862-925333B146A0}"/>
              </a:ext>
            </a:extLst>
          </p:cNvPr>
          <p:cNvSpPr/>
          <p:nvPr/>
        </p:nvSpPr>
        <p:spPr>
          <a:xfrm>
            <a:off x="7791346" y="2119552"/>
            <a:ext cx="1469664" cy="2021977"/>
          </a:xfrm>
          <a:custGeom>
            <a:avLst/>
            <a:gdLst>
              <a:gd name="connsiteX0" fmla="*/ 0 w 914400"/>
              <a:gd name="connsiteY0" fmla="*/ 0 h 3704734"/>
              <a:gd name="connsiteX1" fmla="*/ 405353 w 914400"/>
              <a:gd name="connsiteY1" fmla="*/ 1762813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330775 w 914400"/>
              <a:gd name="connsiteY2" fmla="*/ 1898331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2781 w 917181"/>
              <a:gd name="connsiteY0" fmla="*/ 0 h 3704734"/>
              <a:gd name="connsiteX1" fmla="*/ 41302 w 917181"/>
              <a:gd name="connsiteY1" fmla="*/ 1291012 h 3704734"/>
              <a:gd name="connsiteX2" fmla="*/ 407636 w 917181"/>
              <a:gd name="connsiteY2" fmla="*/ 2936728 h 3704734"/>
              <a:gd name="connsiteX3" fmla="*/ 917181 w 917181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404859 w 914404"/>
              <a:gd name="connsiteY2" fmla="*/ 2936728 h 3704734"/>
              <a:gd name="connsiteX3" fmla="*/ 914404 w 914404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914404 w 914404"/>
              <a:gd name="connsiteY2" fmla="*/ 3704734 h 37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4" h="3704734">
                <a:moveTo>
                  <a:pt x="4" y="0"/>
                </a:moveTo>
                <a:cubicBezTo>
                  <a:pt x="-984" y="914702"/>
                  <a:pt x="235264" y="2231170"/>
                  <a:pt x="317062" y="2512654"/>
                </a:cubicBezTo>
                <a:cubicBezTo>
                  <a:pt x="469462" y="3130110"/>
                  <a:pt x="789958" y="3456384"/>
                  <a:pt x="914404" y="3704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81D0E00-4AB6-4DB2-A736-88508CC51F77}"/>
              </a:ext>
            </a:extLst>
          </p:cNvPr>
          <p:cNvSpPr/>
          <p:nvPr/>
        </p:nvSpPr>
        <p:spPr>
          <a:xfrm>
            <a:off x="4111604" y="4189005"/>
            <a:ext cx="3411905" cy="605403"/>
          </a:xfrm>
          <a:custGeom>
            <a:avLst/>
            <a:gdLst>
              <a:gd name="connsiteX0" fmla="*/ 257957 w 5137921"/>
              <a:gd name="connsiteY0" fmla="*/ 0 h 707011"/>
              <a:gd name="connsiteX1" fmla="*/ 465347 w 5137921"/>
              <a:gd name="connsiteY1" fmla="*/ 386499 h 707011"/>
              <a:gd name="connsiteX2" fmla="*/ 4528300 w 5137921"/>
              <a:gd name="connsiteY2" fmla="*/ 311085 h 707011"/>
              <a:gd name="connsiteX3" fmla="*/ 5046774 w 5137921"/>
              <a:gd name="connsiteY3" fmla="*/ 707011 h 707011"/>
              <a:gd name="connsiteX0" fmla="*/ 174009 w 5053973"/>
              <a:gd name="connsiteY0" fmla="*/ 0 h 707011"/>
              <a:gd name="connsiteX1" fmla="*/ 381399 w 5053973"/>
              <a:gd name="connsiteY1" fmla="*/ 386499 h 707011"/>
              <a:gd name="connsiteX2" fmla="*/ 4444352 w 5053973"/>
              <a:gd name="connsiteY2" fmla="*/ 311085 h 707011"/>
              <a:gd name="connsiteX3" fmla="*/ 4962826 w 5053973"/>
              <a:gd name="connsiteY3" fmla="*/ 707011 h 707011"/>
              <a:gd name="connsiteX0" fmla="*/ 1427 w 4881391"/>
              <a:gd name="connsiteY0" fmla="*/ 0 h 707011"/>
              <a:gd name="connsiteX1" fmla="*/ 208817 w 4881391"/>
              <a:gd name="connsiteY1" fmla="*/ 386499 h 707011"/>
              <a:gd name="connsiteX2" fmla="*/ 4271770 w 4881391"/>
              <a:gd name="connsiteY2" fmla="*/ 311085 h 707011"/>
              <a:gd name="connsiteX3" fmla="*/ 4790244 w 4881391"/>
              <a:gd name="connsiteY3" fmla="*/ 707011 h 707011"/>
              <a:gd name="connsiteX0" fmla="*/ 7 w 4879971"/>
              <a:gd name="connsiteY0" fmla="*/ 0 h 707011"/>
              <a:gd name="connsiteX1" fmla="*/ 731272 w 4879971"/>
              <a:gd name="connsiteY1" fmla="*/ 460318 h 707011"/>
              <a:gd name="connsiteX2" fmla="*/ 4270350 w 4879971"/>
              <a:gd name="connsiteY2" fmla="*/ 311085 h 707011"/>
              <a:gd name="connsiteX3" fmla="*/ 4788824 w 4879971"/>
              <a:gd name="connsiteY3" fmla="*/ 707011 h 707011"/>
              <a:gd name="connsiteX0" fmla="*/ 23 w 5026037"/>
              <a:gd name="connsiteY0" fmla="*/ 0 h 713361"/>
              <a:gd name="connsiteX1" fmla="*/ 877338 w 5026037"/>
              <a:gd name="connsiteY1" fmla="*/ 466668 h 713361"/>
              <a:gd name="connsiteX2" fmla="*/ 4416416 w 5026037"/>
              <a:gd name="connsiteY2" fmla="*/ 317435 h 713361"/>
              <a:gd name="connsiteX3" fmla="*/ 4934890 w 5026037"/>
              <a:gd name="connsiteY3" fmla="*/ 713361 h 713361"/>
              <a:gd name="connsiteX0" fmla="*/ 21 w 4995345"/>
              <a:gd name="connsiteY0" fmla="*/ 0 h 713361"/>
              <a:gd name="connsiteX1" fmla="*/ 877336 w 4995345"/>
              <a:gd name="connsiteY1" fmla="*/ 466668 h 713361"/>
              <a:gd name="connsiteX2" fmla="*/ 4295764 w 4995345"/>
              <a:gd name="connsiteY2" fmla="*/ 399985 h 713361"/>
              <a:gd name="connsiteX3" fmla="*/ 4934888 w 4995345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13 w 4944005"/>
              <a:gd name="connsiteY0" fmla="*/ 0 h 713361"/>
              <a:gd name="connsiteX1" fmla="*/ 877328 w 4944005"/>
              <a:gd name="connsiteY1" fmla="*/ 466668 h 713361"/>
              <a:gd name="connsiteX2" fmla="*/ 3635356 w 4944005"/>
              <a:gd name="connsiteY2" fmla="*/ 463485 h 713361"/>
              <a:gd name="connsiteX3" fmla="*/ 4934880 w 4944005"/>
              <a:gd name="connsiteY3" fmla="*/ 713361 h 713361"/>
              <a:gd name="connsiteX0" fmla="*/ 13 w 4473421"/>
              <a:gd name="connsiteY0" fmla="*/ 0 h 745111"/>
              <a:gd name="connsiteX1" fmla="*/ 877328 w 4473421"/>
              <a:gd name="connsiteY1" fmla="*/ 466668 h 745111"/>
              <a:gd name="connsiteX2" fmla="*/ 3635356 w 4473421"/>
              <a:gd name="connsiteY2" fmla="*/ 463485 h 745111"/>
              <a:gd name="connsiteX3" fmla="*/ 4458630 w 4473421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6 w 4458633"/>
              <a:gd name="connsiteY0" fmla="*/ 0 h 745111"/>
              <a:gd name="connsiteX1" fmla="*/ 802649 w 4458633"/>
              <a:gd name="connsiteY1" fmla="*/ 318176 h 745111"/>
              <a:gd name="connsiteX2" fmla="*/ 3359134 w 4458633"/>
              <a:gd name="connsiteY2" fmla="*/ 453960 h 745111"/>
              <a:gd name="connsiteX3" fmla="*/ 4458633 w 4458633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8 w 4458625"/>
              <a:gd name="connsiteY0" fmla="*/ 0 h 745111"/>
              <a:gd name="connsiteX1" fmla="*/ 802641 w 4458625"/>
              <a:gd name="connsiteY1" fmla="*/ 318176 h 745111"/>
              <a:gd name="connsiteX2" fmla="*/ 3350829 w 4458625"/>
              <a:gd name="connsiteY2" fmla="*/ 336730 h 745111"/>
              <a:gd name="connsiteX3" fmla="*/ 4458625 w 4458625"/>
              <a:gd name="connsiteY3" fmla="*/ 745111 h 745111"/>
              <a:gd name="connsiteX0" fmla="*/ 7 w 4458624"/>
              <a:gd name="connsiteY0" fmla="*/ 0 h 745111"/>
              <a:gd name="connsiteX1" fmla="*/ 802640 w 4458624"/>
              <a:gd name="connsiteY1" fmla="*/ 318176 h 745111"/>
              <a:gd name="connsiteX2" fmla="*/ 3350828 w 4458624"/>
              <a:gd name="connsiteY2" fmla="*/ 336730 h 745111"/>
              <a:gd name="connsiteX3" fmla="*/ 4458624 w 4458624"/>
              <a:gd name="connsiteY3" fmla="*/ 745111 h 74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624" h="745111">
                <a:moveTo>
                  <a:pt x="7" y="0"/>
                </a:moveTo>
                <a:cubicBezTo>
                  <a:pt x="-2129" y="217393"/>
                  <a:pt x="493111" y="293316"/>
                  <a:pt x="802640" y="318176"/>
                </a:cubicBezTo>
                <a:cubicBezTo>
                  <a:pt x="1112169" y="343036"/>
                  <a:pt x="2985359" y="332646"/>
                  <a:pt x="3350828" y="336730"/>
                </a:cubicBezTo>
                <a:cubicBezTo>
                  <a:pt x="3819124" y="332999"/>
                  <a:pt x="4454172" y="389707"/>
                  <a:pt x="4458624" y="74511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Graphique 108" descr="Femme pompier avec un remplissage uni">
            <a:extLst>
              <a:ext uri="{FF2B5EF4-FFF2-40B4-BE49-F238E27FC236}">
                <a16:creationId xmlns:a16="http://schemas.microsoft.com/office/drawing/2014/main" id="{A4042878-4CDB-43D0-B0F0-984ADB002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384" y="4578652"/>
            <a:ext cx="501300" cy="5013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3AA4BEA-C9EE-4DAC-8252-A2AF25A279D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49" y="4882557"/>
            <a:ext cx="1483553" cy="6472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Graphique 106" descr="Homme médecin avec un remplissage uni">
            <a:extLst>
              <a:ext uri="{FF2B5EF4-FFF2-40B4-BE49-F238E27FC236}">
                <a16:creationId xmlns:a16="http://schemas.microsoft.com/office/drawing/2014/main" id="{8CFB0015-1A44-4187-9BB9-0730C38EC7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53" y="5277347"/>
            <a:ext cx="501300" cy="501300"/>
          </a:xfrm>
          <a:prstGeom prst="rect">
            <a:avLst/>
          </a:prstGeom>
        </p:spPr>
      </p:pic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4960C46E-88CD-4293-AFDD-E79043F6AC13}"/>
              </a:ext>
            </a:extLst>
          </p:cNvPr>
          <p:cNvSpPr/>
          <p:nvPr/>
        </p:nvSpPr>
        <p:spPr>
          <a:xfrm rot="10800000">
            <a:off x="4950592" y="3322580"/>
            <a:ext cx="933298" cy="472842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8" name="Graphique 107" descr="Profil mâle avec un remplissage uni">
            <a:extLst>
              <a:ext uri="{FF2B5EF4-FFF2-40B4-BE49-F238E27FC236}">
                <a16:creationId xmlns:a16="http://schemas.microsoft.com/office/drawing/2014/main" id="{651EF604-75D9-4B21-88E4-56D12F3EBB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37" y="5259186"/>
            <a:ext cx="501300" cy="501300"/>
          </a:xfrm>
          <a:prstGeom prst="rect">
            <a:avLst/>
          </a:prstGeom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5BA0102-F8BC-4903-9381-745F94C5DDB1}"/>
              </a:ext>
            </a:extLst>
          </p:cNvPr>
          <p:cNvCxnSpPr>
            <a:cxnSpLocks/>
            <a:stCxn id="58" idx="1"/>
            <a:endCxn id="105" idx="6"/>
          </p:cNvCxnSpPr>
          <p:nvPr/>
        </p:nvCxnSpPr>
        <p:spPr>
          <a:xfrm flipH="1">
            <a:off x="866204" y="5206071"/>
            <a:ext cx="438022" cy="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295DE3A-1304-4612-AA92-E1198CBAA119}"/>
              </a:ext>
            </a:extLst>
          </p:cNvPr>
          <p:cNvSpPr/>
          <p:nvPr/>
        </p:nvSpPr>
        <p:spPr>
          <a:xfrm>
            <a:off x="5061841" y="2526596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DC58FBA4-BDB2-4993-904A-7AB16C25C457}"/>
              </a:ext>
            </a:extLst>
          </p:cNvPr>
          <p:cNvSpPr/>
          <p:nvPr/>
        </p:nvSpPr>
        <p:spPr>
          <a:xfrm>
            <a:off x="2133410" y="2119552"/>
            <a:ext cx="1181012" cy="1671657"/>
          </a:xfrm>
          <a:custGeom>
            <a:avLst/>
            <a:gdLst>
              <a:gd name="connsiteX0" fmla="*/ 1718775 w 1718775"/>
              <a:gd name="connsiteY0" fmla="*/ 2695575 h 2695575"/>
              <a:gd name="connsiteX1" fmla="*/ 175725 w 1718775"/>
              <a:gd name="connsiteY1" fmla="*/ 1733550 h 2695575"/>
              <a:gd name="connsiteX2" fmla="*/ 99525 w 1718775"/>
              <a:gd name="connsiteY2" fmla="*/ 0 h 2695575"/>
              <a:gd name="connsiteX0" fmla="*/ 1643494 w 1643494"/>
              <a:gd name="connsiteY0" fmla="*/ 2695575 h 2695575"/>
              <a:gd name="connsiteX1" fmla="*/ 404103 w 1643494"/>
              <a:gd name="connsiteY1" fmla="*/ 2103343 h 2695575"/>
              <a:gd name="connsiteX2" fmla="*/ 24244 w 1643494"/>
              <a:gd name="connsiteY2" fmla="*/ 0 h 2695575"/>
              <a:gd name="connsiteX0" fmla="*/ 1653174 w 1653174"/>
              <a:gd name="connsiteY0" fmla="*/ 2695575 h 2695575"/>
              <a:gd name="connsiteX1" fmla="*/ 413783 w 1653174"/>
              <a:gd name="connsiteY1" fmla="*/ 2103343 h 2695575"/>
              <a:gd name="connsiteX2" fmla="*/ 33924 w 1653174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6157"/>
              <a:gd name="connsiteX1" fmla="*/ 379859 w 1619250"/>
              <a:gd name="connsiteY1" fmla="*/ 2103343 h 2696157"/>
              <a:gd name="connsiteX2" fmla="*/ 0 w 1619250"/>
              <a:gd name="connsiteY2" fmla="*/ 0 h 2696157"/>
              <a:gd name="connsiteX0" fmla="*/ 1637589 w 1637589"/>
              <a:gd name="connsiteY0" fmla="*/ 2695575 h 2696157"/>
              <a:gd name="connsiteX1" fmla="*/ 251992 w 1637589"/>
              <a:gd name="connsiteY1" fmla="*/ 2103343 h 2696157"/>
              <a:gd name="connsiteX2" fmla="*/ 18339 w 1637589"/>
              <a:gd name="connsiteY2" fmla="*/ 0 h 2696157"/>
              <a:gd name="connsiteX0" fmla="*/ 1619250 w 1619250"/>
              <a:gd name="connsiteY0" fmla="*/ 2695575 h 2696157"/>
              <a:gd name="connsiteX1" fmla="*/ 233653 w 1619250"/>
              <a:gd name="connsiteY1" fmla="*/ 2103343 h 2696157"/>
              <a:gd name="connsiteX2" fmla="*/ 0 w 1619250"/>
              <a:gd name="connsiteY2" fmla="*/ 0 h 2696157"/>
              <a:gd name="connsiteX0" fmla="*/ 1619250 w 1619250"/>
              <a:gd name="connsiteY0" fmla="*/ 2695575 h 2696053"/>
              <a:gd name="connsiteX1" fmla="*/ 233653 w 1619250"/>
              <a:gd name="connsiteY1" fmla="*/ 2103343 h 2696053"/>
              <a:gd name="connsiteX2" fmla="*/ 0 w 1619250"/>
              <a:gd name="connsiteY2" fmla="*/ 0 h 2696053"/>
              <a:gd name="connsiteX0" fmla="*/ 1619250 w 1619250"/>
              <a:gd name="connsiteY0" fmla="*/ 2695575 h 2696052"/>
              <a:gd name="connsiteX1" fmla="*/ 233653 w 1619250"/>
              <a:gd name="connsiteY1" fmla="*/ 2103343 h 2696052"/>
              <a:gd name="connsiteX2" fmla="*/ 0 w 1619250"/>
              <a:gd name="connsiteY2" fmla="*/ 0 h 2696052"/>
              <a:gd name="connsiteX0" fmla="*/ 1619250 w 1619250"/>
              <a:gd name="connsiteY0" fmla="*/ 2695575 h 2697351"/>
              <a:gd name="connsiteX1" fmla="*/ 233653 w 1619250"/>
              <a:gd name="connsiteY1" fmla="*/ 2103343 h 2697351"/>
              <a:gd name="connsiteX2" fmla="*/ 0 w 1619250"/>
              <a:gd name="connsiteY2" fmla="*/ 0 h 2697351"/>
              <a:gd name="connsiteX0" fmla="*/ 1619250 w 1619250"/>
              <a:gd name="connsiteY0" fmla="*/ 2695575 h 2695574"/>
              <a:gd name="connsiteX1" fmla="*/ 233653 w 1619250"/>
              <a:gd name="connsiteY1" fmla="*/ 2103343 h 2695574"/>
              <a:gd name="connsiteX2" fmla="*/ 0 w 1619250"/>
              <a:gd name="connsiteY2" fmla="*/ 0 h 2695574"/>
              <a:gd name="connsiteX0" fmla="*/ 1645043 w 1645043"/>
              <a:gd name="connsiteY0" fmla="*/ 2695575 h 2695575"/>
              <a:gd name="connsiteX1" fmla="*/ 259446 w 1645043"/>
              <a:gd name="connsiteY1" fmla="*/ 2103343 h 2695575"/>
              <a:gd name="connsiteX2" fmla="*/ 25793 w 1645043"/>
              <a:gd name="connsiteY2" fmla="*/ 0 h 2695575"/>
              <a:gd name="connsiteX0" fmla="*/ 1645044 w 1645044"/>
              <a:gd name="connsiteY0" fmla="*/ 2695575 h 2695575"/>
              <a:gd name="connsiteX1" fmla="*/ 259447 w 1645044"/>
              <a:gd name="connsiteY1" fmla="*/ 2103343 h 2695575"/>
              <a:gd name="connsiteX2" fmla="*/ 25794 w 1645044"/>
              <a:gd name="connsiteY2" fmla="*/ 0 h 2695575"/>
              <a:gd name="connsiteX0" fmla="*/ 1621712 w 1621712"/>
              <a:gd name="connsiteY0" fmla="*/ 2695575 h 2695575"/>
              <a:gd name="connsiteX1" fmla="*/ 236115 w 1621712"/>
              <a:gd name="connsiteY1" fmla="*/ 2103343 h 2695575"/>
              <a:gd name="connsiteX2" fmla="*/ 2462 w 1621712"/>
              <a:gd name="connsiteY2" fmla="*/ 0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12" h="2695575">
                <a:moveTo>
                  <a:pt x="1621712" y="2695575"/>
                </a:moveTo>
                <a:cubicBezTo>
                  <a:pt x="1018864" y="2655968"/>
                  <a:pt x="562224" y="2501600"/>
                  <a:pt x="236115" y="2103343"/>
                </a:cubicBezTo>
                <a:cubicBezTo>
                  <a:pt x="-78748" y="1730590"/>
                  <a:pt x="18091" y="718653"/>
                  <a:pt x="246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1C04C06-103A-4F54-950E-09D5CB2CB91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13897" y="1702355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D4791B6E-98A1-477E-B901-265C4D3E34DA}"/>
              </a:ext>
            </a:extLst>
          </p:cNvPr>
          <p:cNvSpPr/>
          <p:nvPr/>
        </p:nvSpPr>
        <p:spPr>
          <a:xfrm>
            <a:off x="525812" y="1698089"/>
            <a:ext cx="654219" cy="6921"/>
          </a:xfrm>
          <a:custGeom>
            <a:avLst/>
            <a:gdLst>
              <a:gd name="connsiteX0" fmla="*/ 0 w 805193"/>
              <a:gd name="connsiteY0" fmla="*/ 8518 h 8518"/>
              <a:gd name="connsiteX1" fmla="*/ 745331 w 805193"/>
              <a:gd name="connsiteY1" fmla="*/ 1374 h 8518"/>
              <a:gd name="connsiteX2" fmla="*/ 778669 w 805193"/>
              <a:gd name="connsiteY2" fmla="*/ 1374 h 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193" h="8518">
                <a:moveTo>
                  <a:pt x="0" y="8518"/>
                </a:moveTo>
                <a:lnTo>
                  <a:pt x="745331" y="1374"/>
                </a:lnTo>
                <a:cubicBezTo>
                  <a:pt x="875109" y="183"/>
                  <a:pt x="748903" y="-1007"/>
                  <a:pt x="778669" y="13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1F6DBC2A-49F5-4D95-BE3F-F530533A2264}"/>
              </a:ext>
            </a:extLst>
          </p:cNvPr>
          <p:cNvSpPr/>
          <p:nvPr/>
        </p:nvSpPr>
        <p:spPr>
          <a:xfrm>
            <a:off x="622747" y="1724580"/>
            <a:ext cx="526722" cy="269271"/>
          </a:xfrm>
          <a:custGeom>
            <a:avLst/>
            <a:gdLst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80975 w 638175"/>
              <a:gd name="connsiteY1" fmla="*/ 78581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7644 w 638175"/>
              <a:gd name="connsiteY1" fmla="*/ 109537 h 347662"/>
              <a:gd name="connsiteX2" fmla="*/ 638175 w 638175"/>
              <a:gd name="connsiteY2" fmla="*/ 0 h 347662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3441 h 333441"/>
              <a:gd name="connsiteX1" fmla="*/ 219076 w 628650"/>
              <a:gd name="connsiteY1" fmla="*/ 54835 h 333441"/>
              <a:gd name="connsiteX2" fmla="*/ 628650 w 628650"/>
              <a:gd name="connsiteY2" fmla="*/ 67 h 333441"/>
              <a:gd name="connsiteX0" fmla="*/ 0 w 628650"/>
              <a:gd name="connsiteY0" fmla="*/ 333415 h 333415"/>
              <a:gd name="connsiteX1" fmla="*/ 273844 w 628650"/>
              <a:gd name="connsiteY1" fmla="*/ 73859 h 333415"/>
              <a:gd name="connsiteX2" fmla="*/ 628650 w 628650"/>
              <a:gd name="connsiteY2" fmla="*/ 41 h 333415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26555 h 326555"/>
              <a:gd name="connsiteX1" fmla="*/ 273844 w 628650"/>
              <a:gd name="connsiteY1" fmla="*/ 66999 h 326555"/>
              <a:gd name="connsiteX2" fmla="*/ 628650 w 628650"/>
              <a:gd name="connsiteY2" fmla="*/ 218 h 326555"/>
              <a:gd name="connsiteX0" fmla="*/ 0 w 630926"/>
              <a:gd name="connsiteY0" fmla="*/ 319787 h 319787"/>
              <a:gd name="connsiteX1" fmla="*/ 273844 w 630926"/>
              <a:gd name="connsiteY1" fmla="*/ 60231 h 319787"/>
              <a:gd name="connsiteX2" fmla="*/ 630926 w 630926"/>
              <a:gd name="connsiteY2" fmla="*/ 486 h 319787"/>
              <a:gd name="connsiteX0" fmla="*/ 0 w 619547"/>
              <a:gd name="connsiteY0" fmla="*/ 326555 h 326555"/>
              <a:gd name="connsiteX1" fmla="*/ 273844 w 619547"/>
              <a:gd name="connsiteY1" fmla="*/ 66999 h 326555"/>
              <a:gd name="connsiteX2" fmla="*/ 619547 w 619547"/>
              <a:gd name="connsiteY2" fmla="*/ 217 h 326555"/>
              <a:gd name="connsiteX0" fmla="*/ 0 w 619547"/>
              <a:gd name="connsiteY0" fmla="*/ 326426 h 326426"/>
              <a:gd name="connsiteX1" fmla="*/ 280671 w 619547"/>
              <a:gd name="connsiteY1" fmla="*/ 80942 h 326426"/>
              <a:gd name="connsiteX2" fmla="*/ 619547 w 619547"/>
              <a:gd name="connsiteY2" fmla="*/ 88 h 3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547" h="326426">
                <a:moveTo>
                  <a:pt x="0" y="326426"/>
                </a:moveTo>
                <a:cubicBezTo>
                  <a:pt x="42069" y="244670"/>
                  <a:pt x="162402" y="141267"/>
                  <a:pt x="280671" y="80942"/>
                </a:cubicBezTo>
                <a:cubicBezTo>
                  <a:pt x="387032" y="18235"/>
                  <a:pt x="478656" y="-1500"/>
                  <a:pt x="619547" y="8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93A4E8C-7FED-4B9D-AA1B-DC8E6641A1D0}"/>
              </a:ext>
            </a:extLst>
          </p:cNvPr>
          <p:cNvCxnSpPr>
            <a:cxnSpLocks/>
          </p:cNvCxnSpPr>
          <p:nvPr/>
        </p:nvCxnSpPr>
        <p:spPr>
          <a:xfrm flipH="1">
            <a:off x="8506997" y="5206073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orme libre : forme 158">
            <a:extLst>
              <a:ext uri="{FF2B5EF4-FFF2-40B4-BE49-F238E27FC236}">
                <a16:creationId xmlns:a16="http://schemas.microsoft.com/office/drawing/2014/main" id="{ABA8BA60-E18C-4974-9DBF-46A42B412278}"/>
              </a:ext>
            </a:extLst>
          </p:cNvPr>
          <p:cNvSpPr/>
          <p:nvPr/>
        </p:nvSpPr>
        <p:spPr>
          <a:xfrm>
            <a:off x="8764243" y="5229227"/>
            <a:ext cx="646213" cy="361802"/>
          </a:xfrm>
          <a:custGeom>
            <a:avLst/>
            <a:gdLst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66763 w 766763"/>
              <a:gd name="connsiteY0" fmla="*/ 504825 h 504825"/>
              <a:gd name="connsiteX1" fmla="*/ 357188 w 766763"/>
              <a:gd name="connsiteY1" fmla="*/ 114300 h 504825"/>
              <a:gd name="connsiteX2" fmla="*/ 0 w 766763"/>
              <a:gd name="connsiteY2" fmla="*/ 0 h 504825"/>
              <a:gd name="connsiteX0" fmla="*/ 773907 w 773907"/>
              <a:gd name="connsiteY0" fmla="*/ 490538 h 490538"/>
              <a:gd name="connsiteX1" fmla="*/ 364332 w 773907"/>
              <a:gd name="connsiteY1" fmla="*/ 100013 h 490538"/>
              <a:gd name="connsiteX2" fmla="*/ 0 w 773907"/>
              <a:gd name="connsiteY2" fmla="*/ 0 h 490538"/>
              <a:gd name="connsiteX0" fmla="*/ 773907 w 773907"/>
              <a:gd name="connsiteY0" fmla="*/ 490538 h 490538"/>
              <a:gd name="connsiteX1" fmla="*/ 445295 w 773907"/>
              <a:gd name="connsiteY1" fmla="*/ 140495 h 490538"/>
              <a:gd name="connsiteX2" fmla="*/ 0 w 773907"/>
              <a:gd name="connsiteY2" fmla="*/ 0 h 490538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339" h="445295">
                <a:moveTo>
                  <a:pt x="795339" y="445295"/>
                </a:moveTo>
                <a:cubicBezTo>
                  <a:pt x="712393" y="299244"/>
                  <a:pt x="572295" y="172244"/>
                  <a:pt x="442914" y="88107"/>
                </a:cubicBezTo>
                <a:cubicBezTo>
                  <a:pt x="313533" y="3970"/>
                  <a:pt x="206772" y="79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0" name="Forme libre : forme 159">
            <a:extLst>
              <a:ext uri="{FF2B5EF4-FFF2-40B4-BE49-F238E27FC236}">
                <a16:creationId xmlns:a16="http://schemas.microsoft.com/office/drawing/2014/main" id="{715B48DA-F7DF-4EAA-9300-380C50B2E0E2}"/>
              </a:ext>
            </a:extLst>
          </p:cNvPr>
          <p:cNvSpPr/>
          <p:nvPr/>
        </p:nvSpPr>
        <p:spPr>
          <a:xfrm>
            <a:off x="8754570" y="4614120"/>
            <a:ext cx="580430" cy="568821"/>
          </a:xfrm>
          <a:custGeom>
            <a:avLst/>
            <a:gdLst>
              <a:gd name="connsiteX0" fmla="*/ 733425 w 733425"/>
              <a:gd name="connsiteY0" fmla="*/ 0 h 716187"/>
              <a:gd name="connsiteX1" fmla="*/ 485775 w 733425"/>
              <a:gd name="connsiteY1" fmla="*/ 438150 h 716187"/>
              <a:gd name="connsiteX2" fmla="*/ 247650 w 733425"/>
              <a:gd name="connsiteY2" fmla="*/ 681038 h 716187"/>
              <a:gd name="connsiteX3" fmla="*/ 0 w 733425"/>
              <a:gd name="connsiteY3" fmla="*/ 709613 h 716187"/>
              <a:gd name="connsiteX0" fmla="*/ 716756 w 716756"/>
              <a:gd name="connsiteY0" fmla="*/ 0 h 711908"/>
              <a:gd name="connsiteX1" fmla="*/ 469106 w 716756"/>
              <a:gd name="connsiteY1" fmla="*/ 438150 h 711908"/>
              <a:gd name="connsiteX2" fmla="*/ 230981 w 716756"/>
              <a:gd name="connsiteY2" fmla="*/ 681038 h 711908"/>
              <a:gd name="connsiteX3" fmla="*/ 0 w 716756"/>
              <a:gd name="connsiteY3" fmla="*/ 702469 h 711908"/>
              <a:gd name="connsiteX0" fmla="*/ 716756 w 716756"/>
              <a:gd name="connsiteY0" fmla="*/ 0 h 704366"/>
              <a:gd name="connsiteX1" fmla="*/ 469106 w 716756"/>
              <a:gd name="connsiteY1" fmla="*/ 438150 h 704366"/>
              <a:gd name="connsiteX2" fmla="*/ 230981 w 716756"/>
              <a:gd name="connsiteY2" fmla="*/ 681038 h 704366"/>
              <a:gd name="connsiteX3" fmla="*/ 0 w 716756"/>
              <a:gd name="connsiteY3" fmla="*/ 702469 h 704366"/>
              <a:gd name="connsiteX0" fmla="*/ 716756 w 716756"/>
              <a:gd name="connsiteY0" fmla="*/ 0 h 702469"/>
              <a:gd name="connsiteX1" fmla="*/ 469106 w 716756"/>
              <a:gd name="connsiteY1" fmla="*/ 438150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76237 w 714375"/>
              <a:gd name="connsiteY2" fmla="*/ 623889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66712 w 714375"/>
              <a:gd name="connsiteY2" fmla="*/ 614364 h 700087"/>
              <a:gd name="connsiteX3" fmla="*/ 0 w 714375"/>
              <a:gd name="connsiteY3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" h="700087">
                <a:moveTo>
                  <a:pt x="714375" y="0"/>
                </a:moveTo>
                <a:cubicBezTo>
                  <a:pt x="676275" y="176609"/>
                  <a:pt x="636587" y="285749"/>
                  <a:pt x="578643" y="388143"/>
                </a:cubicBezTo>
                <a:cubicBezTo>
                  <a:pt x="520699" y="490537"/>
                  <a:pt x="447674" y="569120"/>
                  <a:pt x="366712" y="614364"/>
                </a:cubicBezTo>
                <a:cubicBezTo>
                  <a:pt x="285749" y="659608"/>
                  <a:pt x="157161" y="694133"/>
                  <a:pt x="0" y="70008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164C17C4-1F23-4458-B5D7-B26866A75812}"/>
              </a:ext>
            </a:extLst>
          </p:cNvPr>
          <p:cNvSpPr/>
          <p:nvPr/>
        </p:nvSpPr>
        <p:spPr>
          <a:xfrm>
            <a:off x="8743370" y="5070150"/>
            <a:ext cx="628799" cy="137368"/>
          </a:xfrm>
          <a:custGeom>
            <a:avLst/>
            <a:gdLst>
              <a:gd name="connsiteX0" fmla="*/ 785813 w 785813"/>
              <a:gd name="connsiteY0" fmla="*/ 0 h 181246"/>
              <a:gd name="connsiteX1" fmla="*/ 400050 w 785813"/>
              <a:gd name="connsiteY1" fmla="*/ 166687 h 181246"/>
              <a:gd name="connsiteX2" fmla="*/ 0 w 785813"/>
              <a:gd name="connsiteY2" fmla="*/ 161925 h 181246"/>
              <a:gd name="connsiteX0" fmla="*/ 790576 w 790576"/>
              <a:gd name="connsiteY0" fmla="*/ 0 h 185146"/>
              <a:gd name="connsiteX1" fmla="*/ 404813 w 790576"/>
              <a:gd name="connsiteY1" fmla="*/ 166687 h 185146"/>
              <a:gd name="connsiteX2" fmla="*/ 0 w 790576"/>
              <a:gd name="connsiteY2" fmla="*/ 171450 h 185146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1450"/>
              <a:gd name="connsiteX1" fmla="*/ 414338 w 790576"/>
              <a:gd name="connsiteY1" fmla="*/ 133349 h 171450"/>
              <a:gd name="connsiteX2" fmla="*/ 0 w 790576"/>
              <a:gd name="connsiteY2" fmla="*/ 171450 h 171450"/>
              <a:gd name="connsiteX0" fmla="*/ 773907 w 773907"/>
              <a:gd name="connsiteY0" fmla="*/ 0 h 169068"/>
              <a:gd name="connsiteX1" fmla="*/ 414338 w 773907"/>
              <a:gd name="connsiteY1" fmla="*/ 130967 h 169068"/>
              <a:gd name="connsiteX2" fmla="*/ 0 w 773907"/>
              <a:gd name="connsiteY2" fmla="*/ 169068 h 1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907" h="169068">
                <a:moveTo>
                  <a:pt x="773907" y="0"/>
                </a:moveTo>
                <a:cubicBezTo>
                  <a:pt x="646510" y="69850"/>
                  <a:pt x="545307" y="103980"/>
                  <a:pt x="414338" y="130967"/>
                </a:cubicBezTo>
                <a:cubicBezTo>
                  <a:pt x="283369" y="157954"/>
                  <a:pt x="167878" y="161129"/>
                  <a:pt x="0" y="1690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AB5BB57-B25C-47CF-BD8B-B053050B58F7}"/>
              </a:ext>
            </a:extLst>
          </p:cNvPr>
          <p:cNvSpPr txBox="1"/>
          <p:nvPr/>
        </p:nvSpPr>
        <p:spPr>
          <a:xfrm>
            <a:off x="4816882" y="4083031"/>
            <a:ext cx="2346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Lifecycle</a:t>
            </a:r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169DB2EA-90CB-48AB-9B5C-83072C631034}"/>
              </a:ext>
            </a:extLst>
          </p:cNvPr>
          <p:cNvSpPr/>
          <p:nvPr/>
        </p:nvSpPr>
        <p:spPr>
          <a:xfrm>
            <a:off x="6702891" y="3056785"/>
            <a:ext cx="1165702" cy="1730859"/>
          </a:xfrm>
          <a:custGeom>
            <a:avLst/>
            <a:gdLst>
              <a:gd name="connsiteX0" fmla="*/ 1343025 w 1380128"/>
              <a:gd name="connsiteY0" fmla="*/ 2124075 h 2124075"/>
              <a:gd name="connsiteX1" fmla="*/ 1209675 w 1380128"/>
              <a:gd name="connsiteY1" fmla="*/ 571500 h 2124075"/>
              <a:gd name="connsiteX2" fmla="*/ 0 w 1380128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43025"/>
              <a:gd name="connsiteY0" fmla="*/ 2124075 h 2124075"/>
              <a:gd name="connsiteX1" fmla="*/ 1115441 w 1343025"/>
              <a:gd name="connsiteY1" fmla="*/ 533664 h 2124075"/>
              <a:gd name="connsiteX2" fmla="*/ 0 w 1343025"/>
              <a:gd name="connsiteY2" fmla="*/ 0 h 2124075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89" h="2105157">
                <a:moveTo>
                  <a:pt x="1408989" y="2105157"/>
                </a:moveTo>
                <a:cubicBezTo>
                  <a:pt x="1369420" y="1515334"/>
                  <a:pt x="1339278" y="887676"/>
                  <a:pt x="1115441" y="533664"/>
                </a:cubicBezTo>
                <a:cubicBezTo>
                  <a:pt x="891604" y="179652"/>
                  <a:pt x="606000" y="33072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BB83B-D815-48BC-AFCD-4ADCEF833C7A}"/>
              </a:ext>
            </a:extLst>
          </p:cNvPr>
          <p:cNvSpPr txBox="1"/>
          <p:nvPr/>
        </p:nvSpPr>
        <p:spPr>
          <a:xfrm>
            <a:off x="7763966" y="2466133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Unlabeled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9E718D-0759-4930-B2B8-3B321943B0CA}"/>
              </a:ext>
            </a:extLst>
          </p:cNvPr>
          <p:cNvSpPr txBox="1"/>
          <p:nvPr/>
        </p:nvSpPr>
        <p:spPr>
          <a:xfrm>
            <a:off x="598070" y="110746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606F03-F7A3-4444-BE80-023B0917C0CC}"/>
              </a:ext>
            </a:extLst>
          </p:cNvPr>
          <p:cNvSpPr txBox="1"/>
          <p:nvPr/>
        </p:nvSpPr>
        <p:spPr>
          <a:xfrm>
            <a:off x="254318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8395A2-F67D-405B-BF92-D3BC962A69BF}"/>
              </a:ext>
            </a:extLst>
          </p:cNvPr>
          <p:cNvSpPr txBox="1"/>
          <p:nvPr/>
        </p:nvSpPr>
        <p:spPr>
          <a:xfrm>
            <a:off x="439669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C3C0786-4611-4EEF-82A4-DB19C4E0624A}"/>
              </a:ext>
            </a:extLst>
          </p:cNvPr>
          <p:cNvSpPr txBox="1"/>
          <p:nvPr/>
        </p:nvSpPr>
        <p:spPr>
          <a:xfrm>
            <a:off x="6249236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6EB569D-0591-4938-AD8A-B60774809B8F}"/>
              </a:ext>
            </a:extLst>
          </p:cNvPr>
          <p:cNvSpPr txBox="1"/>
          <p:nvPr/>
        </p:nvSpPr>
        <p:spPr>
          <a:xfrm>
            <a:off x="7586958" y="3856419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Labeled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508290-650D-4E52-83AB-F7C69A5BA4F3}"/>
              </a:ext>
            </a:extLst>
          </p:cNvPr>
          <p:cNvSpPr txBox="1"/>
          <p:nvPr/>
        </p:nvSpPr>
        <p:spPr>
          <a:xfrm>
            <a:off x="676539" y="3138295"/>
            <a:ext cx="13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Interactions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AAABB1-3158-44B9-B776-6FA704F985C4}"/>
              </a:ext>
            </a:extLst>
          </p:cNvPr>
          <p:cNvSpPr txBox="1"/>
          <p:nvPr/>
        </p:nvSpPr>
        <p:spPr>
          <a:xfrm>
            <a:off x="1892908" y="3668037"/>
            <a:ext cx="141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206C7CB-FD8A-4B0C-B638-AECDBDE5451F}"/>
              </a:ext>
            </a:extLst>
          </p:cNvPr>
          <p:cNvSpPr txBox="1"/>
          <p:nvPr/>
        </p:nvSpPr>
        <p:spPr>
          <a:xfrm>
            <a:off x="6130705" y="5548401"/>
            <a:ext cx="1576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Unorganized inf.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B808E97-76F8-4945-8853-012B5018AB2C}"/>
              </a:ext>
            </a:extLst>
          </p:cNvPr>
          <p:cNvSpPr txBox="1"/>
          <p:nvPr/>
        </p:nvSpPr>
        <p:spPr>
          <a:xfrm>
            <a:off x="5090344" y="4468385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B89F490-E898-4C95-9F6A-FF96AC1AADB8}"/>
              </a:ext>
            </a:extLst>
          </p:cNvPr>
          <p:cNvSpPr txBox="1"/>
          <p:nvPr/>
        </p:nvSpPr>
        <p:spPr>
          <a:xfrm>
            <a:off x="4194533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9A8D5B9-9F3E-4888-919D-4DA59C7CF210}"/>
              </a:ext>
            </a:extLst>
          </p:cNvPr>
          <p:cNvSpPr txBox="1"/>
          <p:nvPr/>
        </p:nvSpPr>
        <p:spPr>
          <a:xfrm>
            <a:off x="2258360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A08789D-A325-49D9-9EE0-FA57313BF64E}"/>
              </a:ext>
            </a:extLst>
          </p:cNvPr>
          <p:cNvSpPr txBox="1"/>
          <p:nvPr/>
        </p:nvSpPr>
        <p:spPr>
          <a:xfrm>
            <a:off x="8385571" y="5495152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Informative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11385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1ABC14A9-7DF9-435F-ACC5-2AB5CC0AD2E3}"/>
              </a:ext>
            </a:extLst>
          </p:cNvPr>
          <p:cNvGrpSpPr/>
          <p:nvPr/>
        </p:nvGrpSpPr>
        <p:grpSpPr>
          <a:xfrm>
            <a:off x="0" y="3474471"/>
            <a:ext cx="1880683" cy="2178996"/>
            <a:chOff x="0" y="3139196"/>
            <a:chExt cx="1880683" cy="2178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9506E64-5C5A-429E-BAEE-3660426FEFA2}"/>
                </a:ext>
              </a:extLst>
            </p:cNvPr>
            <p:cNvSpPr/>
            <p:nvPr/>
          </p:nvSpPr>
          <p:spPr>
            <a:xfrm>
              <a:off x="0" y="3139196"/>
              <a:ext cx="1880683" cy="2178996"/>
            </a:xfrm>
            <a:prstGeom prst="roundRect">
              <a:avLst>
                <a:gd name="adj" fmla="val 10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A7CDA760-BE29-479B-A13B-BF066B13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41" y="3771494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B946F4-C17B-415E-9B60-FE976B1EA3A4}"/>
                </a:ext>
              </a:extLst>
            </p:cNvPr>
            <p:cNvSpPr txBox="1"/>
            <p:nvPr/>
          </p:nvSpPr>
          <p:spPr>
            <a:xfrm>
              <a:off x="235182" y="4695105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Labeler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9938E2E-B2EC-48B9-BD2A-07F1ACAF5F04}"/>
                </a:ext>
              </a:extLst>
            </p:cNvPr>
            <p:cNvSpPr txBox="1"/>
            <p:nvPr/>
          </p:nvSpPr>
          <p:spPr>
            <a:xfrm>
              <a:off x="0" y="3139196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884099A-DD9F-458E-B5ED-BDC04BE37CFC}"/>
              </a:ext>
            </a:extLst>
          </p:cNvPr>
          <p:cNvGrpSpPr/>
          <p:nvPr/>
        </p:nvGrpSpPr>
        <p:grpSpPr>
          <a:xfrm>
            <a:off x="0" y="-1"/>
            <a:ext cx="1880683" cy="2178996"/>
            <a:chOff x="0" y="-1"/>
            <a:chExt cx="1880683" cy="217899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39A3D32-109D-4C07-A89D-6AE2E198ABF1}"/>
                </a:ext>
              </a:extLst>
            </p:cNvPr>
            <p:cNvSpPr/>
            <p:nvPr/>
          </p:nvSpPr>
          <p:spPr>
            <a:xfrm>
              <a:off x="0" y="-1"/>
              <a:ext cx="1880683" cy="2178996"/>
            </a:xfrm>
            <a:prstGeom prst="roundRect">
              <a:avLst>
                <a:gd name="adj" fmla="val 1011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que 4" descr="Centre d’appels avec un remplissage uni">
              <a:extLst>
                <a:ext uri="{FF2B5EF4-FFF2-40B4-BE49-F238E27FC236}">
                  <a16:creationId xmlns:a16="http://schemas.microsoft.com/office/drawing/2014/main" id="{8EE90D87-C85C-4C4E-BEEE-4C74DC9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526" y="665682"/>
              <a:ext cx="847630" cy="84763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03890A4-EE13-434D-A2B7-4389DA49E291}"/>
                </a:ext>
              </a:extLst>
            </p:cNvPr>
            <p:cNvSpPr txBox="1"/>
            <p:nvPr/>
          </p:nvSpPr>
          <p:spPr>
            <a:xfrm>
              <a:off x="235182" y="1523755"/>
              <a:ext cx="1410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Social Media Operator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888C1AA-415C-4EB4-83B2-E7EA919266BF}"/>
                </a:ext>
              </a:extLst>
            </p:cNvPr>
            <p:cNvSpPr txBox="1"/>
            <p:nvPr/>
          </p:nvSpPr>
          <p:spPr>
            <a:xfrm>
              <a:off x="0" y="-1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4A3315-527E-44A9-8A33-D4DB3EBE6DB6}"/>
              </a:ext>
            </a:extLst>
          </p:cNvPr>
          <p:cNvSpPr/>
          <p:nvPr/>
        </p:nvSpPr>
        <p:spPr>
          <a:xfrm>
            <a:off x="2115865" y="-1"/>
            <a:ext cx="4334309" cy="5653468"/>
          </a:xfrm>
          <a:prstGeom prst="roundRect">
            <a:avLst>
              <a:gd name="adj" fmla="val 4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8751-7944-4629-B12A-E40EB59EF5B9}"/>
              </a:ext>
            </a:extLst>
          </p:cNvPr>
          <p:cNvSpPr txBox="1"/>
          <p:nvPr/>
        </p:nvSpPr>
        <p:spPr>
          <a:xfrm>
            <a:off x="2447747" y="-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Broker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D291DE-C138-435C-A979-FCA5C93B5375}"/>
              </a:ext>
            </a:extLst>
          </p:cNvPr>
          <p:cNvSpPr txBox="1"/>
          <p:nvPr/>
        </p:nvSpPr>
        <p:spPr>
          <a:xfrm>
            <a:off x="4954470" y="128591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requests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C4E9D6C-8275-44E7-9505-C9995E2C4A59}"/>
              </a:ext>
            </a:extLst>
          </p:cNvPr>
          <p:cNvSpPr txBox="1"/>
          <p:nvPr/>
        </p:nvSpPr>
        <p:spPr>
          <a:xfrm>
            <a:off x="2078070" y="122616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requests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2AE7CAE-3A7D-4E6B-91E4-2F4768EC2827}"/>
              </a:ext>
            </a:extLst>
          </p:cNvPr>
          <p:cNvCxnSpPr>
            <a:cxnSpLocks/>
          </p:cNvCxnSpPr>
          <p:nvPr/>
        </p:nvCxnSpPr>
        <p:spPr>
          <a:xfrm flipV="1">
            <a:off x="1890878" y="1477006"/>
            <a:ext cx="1977382" cy="4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E53D639-DF74-4A13-8036-EA4C58ED251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890878" y="898808"/>
            <a:ext cx="1621483" cy="128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1F5AE5-54BF-4DAD-81F8-A0D166A2F2BB}"/>
              </a:ext>
            </a:extLst>
          </p:cNvPr>
          <p:cNvSpPr/>
          <p:nvPr/>
        </p:nvSpPr>
        <p:spPr>
          <a:xfrm>
            <a:off x="7298938" y="3475703"/>
            <a:ext cx="2607062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F21C27-6A35-4B61-BBC6-81A0C6F76A88}"/>
              </a:ext>
            </a:extLst>
          </p:cNvPr>
          <p:cNvSpPr txBox="1"/>
          <p:nvPr/>
        </p:nvSpPr>
        <p:spPr>
          <a:xfrm>
            <a:off x="7298937" y="3475703"/>
            <a:ext cx="260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training- Interp. Engine</a:t>
            </a:r>
          </a:p>
        </p:txBody>
      </p:sp>
      <p:pic>
        <p:nvPicPr>
          <p:cNvPr id="59" name="Graphique 58" descr="Engrenages">
            <a:extLst>
              <a:ext uri="{FF2B5EF4-FFF2-40B4-BE49-F238E27FC236}">
                <a16:creationId xmlns:a16="http://schemas.microsoft.com/office/drawing/2014/main" id="{3EF6DAA6-000A-474C-B067-29B6CF63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268" y="3860939"/>
            <a:ext cx="914400" cy="914400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A86553-A53E-44C1-A76C-E98E329EADA5}"/>
              </a:ext>
            </a:extLst>
          </p:cNvPr>
          <p:cNvSpPr/>
          <p:nvPr/>
        </p:nvSpPr>
        <p:spPr>
          <a:xfrm>
            <a:off x="7296507" y="607980"/>
            <a:ext cx="2607064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B781744-3FB0-46EB-89E6-3E2A5E4E8445}"/>
              </a:ext>
            </a:extLst>
          </p:cNvPr>
          <p:cNvSpPr txBox="1"/>
          <p:nvPr/>
        </p:nvSpPr>
        <p:spPr>
          <a:xfrm>
            <a:off x="7296506" y="607980"/>
            <a:ext cx="265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 – Interp. Engine</a:t>
            </a:r>
          </a:p>
        </p:txBody>
      </p:sp>
      <p:pic>
        <p:nvPicPr>
          <p:cNvPr id="61" name="Graphique 60" descr="Tête avec engrenages">
            <a:extLst>
              <a:ext uri="{FF2B5EF4-FFF2-40B4-BE49-F238E27FC236}">
                <a16:creationId xmlns:a16="http://schemas.microsoft.com/office/drawing/2014/main" id="{B5696487-D3F2-4B66-9517-F9AB6E36F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839" y="961504"/>
            <a:ext cx="914400" cy="914400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82DEEE9-581B-4132-B888-60633F3D8E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550252" y="1542906"/>
            <a:ext cx="2746254" cy="41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46AABF9D-07E4-42D5-9EEF-7DAD6B39456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88446" y="4645637"/>
            <a:ext cx="1635995" cy="25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3F3ED7E9-27B7-4FBE-90B4-7ED8037D13E0}"/>
              </a:ext>
            </a:extLst>
          </p:cNvPr>
          <p:cNvSpPr/>
          <p:nvPr/>
        </p:nvSpPr>
        <p:spPr>
          <a:xfrm>
            <a:off x="1892299" y="1601808"/>
            <a:ext cx="1617736" cy="2364978"/>
          </a:xfrm>
          <a:custGeom>
            <a:avLst/>
            <a:gdLst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1016140 w 1485900"/>
              <a:gd name="connsiteY1" fmla="*/ 3730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1587500">
                <a:moveTo>
                  <a:pt x="1485900" y="0"/>
                </a:moveTo>
                <a:cubicBezTo>
                  <a:pt x="1101751" y="10540"/>
                  <a:pt x="1105955" y="159503"/>
                  <a:pt x="1016140" y="373000"/>
                </a:cubicBezTo>
                <a:cubicBezTo>
                  <a:pt x="926325" y="586497"/>
                  <a:pt x="786342" y="1151467"/>
                  <a:pt x="628650" y="1365250"/>
                </a:cubicBezTo>
                <a:cubicBezTo>
                  <a:pt x="470958" y="1579033"/>
                  <a:pt x="235479" y="1583266"/>
                  <a:pt x="0" y="158750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183C9BC-665D-4B54-AC69-03000210CBE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62057" y="4645637"/>
            <a:ext cx="273444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2347B14-A94A-4748-A5FC-57544E03A380}"/>
              </a:ext>
            </a:extLst>
          </p:cNvPr>
          <p:cNvSpPr txBox="1"/>
          <p:nvPr/>
        </p:nvSpPr>
        <p:spPr>
          <a:xfrm>
            <a:off x="4954470" y="4238882"/>
            <a:ext cx="1123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D1FFC6A-8A07-4E79-8EC7-71BE6F5D050B}"/>
              </a:ext>
            </a:extLst>
          </p:cNvPr>
          <p:cNvCxnSpPr>
            <a:cxnSpLocks/>
          </p:cNvCxnSpPr>
          <p:nvPr/>
        </p:nvCxnSpPr>
        <p:spPr>
          <a:xfrm flipV="1">
            <a:off x="4809381" y="895617"/>
            <a:ext cx="2487125" cy="31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ACB8BB5-0B8B-449A-9BEE-9956E9C53223}"/>
              </a:ext>
            </a:extLst>
          </p:cNvPr>
          <p:cNvGrpSpPr/>
          <p:nvPr/>
        </p:nvGrpSpPr>
        <p:grpSpPr>
          <a:xfrm>
            <a:off x="3415360" y="1176152"/>
            <a:ext cx="1410318" cy="496456"/>
            <a:chOff x="3551749" y="1534143"/>
            <a:chExt cx="1410318" cy="496456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918EE2C-1C62-4A81-BE5A-963F4599C482}"/>
                </a:ext>
              </a:extLst>
            </p:cNvPr>
            <p:cNvSpPr txBox="1"/>
            <p:nvPr/>
          </p:nvSpPr>
          <p:spPr>
            <a:xfrm>
              <a:off x="3551749" y="1534143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Input thread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4CBE3B2-DE06-4630-8325-D63F3A80A86E}"/>
                </a:ext>
              </a:extLst>
            </p:cNvPr>
            <p:cNvGrpSpPr/>
            <p:nvPr/>
          </p:nvGrpSpPr>
          <p:grpSpPr>
            <a:xfrm>
              <a:off x="3649025" y="1771195"/>
              <a:ext cx="1297019" cy="259404"/>
              <a:chOff x="3318092" y="1825189"/>
              <a:chExt cx="1297019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BC3472-5E8E-454E-B078-CBEA8F76C656}"/>
                  </a:ext>
                </a:extLst>
              </p:cNvPr>
              <p:cNvSpPr/>
              <p:nvPr/>
            </p:nvSpPr>
            <p:spPr>
              <a:xfrm>
                <a:off x="3318092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D33596-0B62-46BF-9261-010D3085F508}"/>
                  </a:ext>
                </a:extLst>
              </p:cNvPr>
              <p:cNvSpPr/>
              <p:nvPr/>
            </p:nvSpPr>
            <p:spPr>
              <a:xfrm>
                <a:off x="3577496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B7F488-D5C7-435E-9DA3-E7EEC0F718A0}"/>
                  </a:ext>
                </a:extLst>
              </p:cNvPr>
              <p:cNvSpPr/>
              <p:nvPr/>
            </p:nvSpPr>
            <p:spPr>
              <a:xfrm>
                <a:off x="3836900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66753E-078F-4B88-9E56-4E1A2F596681}"/>
                  </a:ext>
                </a:extLst>
              </p:cNvPr>
              <p:cNvSpPr/>
              <p:nvPr/>
            </p:nvSpPr>
            <p:spPr>
              <a:xfrm>
                <a:off x="4096304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86A5ACB-3D79-406D-A0AC-114EC0761010}"/>
                  </a:ext>
                </a:extLst>
              </p:cNvPr>
              <p:cNvSpPr/>
              <p:nvPr/>
            </p:nvSpPr>
            <p:spPr>
              <a:xfrm>
                <a:off x="4355707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1A67C1A-170C-4AD7-8039-C405790678A7}"/>
              </a:ext>
            </a:extLst>
          </p:cNvPr>
          <p:cNvGrpSpPr/>
          <p:nvPr/>
        </p:nvGrpSpPr>
        <p:grpSpPr>
          <a:xfrm>
            <a:off x="3427165" y="4281089"/>
            <a:ext cx="1654652" cy="494250"/>
            <a:chOff x="3563829" y="4277898"/>
            <a:chExt cx="1654652" cy="494250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96EDA3-EBA6-4BCA-98AF-EA47820B8D50}"/>
                </a:ext>
              </a:extLst>
            </p:cNvPr>
            <p:cNvSpPr txBox="1"/>
            <p:nvPr/>
          </p:nvSpPr>
          <p:spPr>
            <a:xfrm>
              <a:off x="3563829" y="4277898"/>
              <a:ext cx="1654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Labeled data thread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EDED257-B29F-4FA3-94C0-3CE067368D97}"/>
                </a:ext>
              </a:extLst>
            </p:cNvPr>
            <p:cNvGrpSpPr/>
            <p:nvPr/>
          </p:nvGrpSpPr>
          <p:grpSpPr>
            <a:xfrm>
              <a:off x="3661105" y="4512744"/>
              <a:ext cx="1297020" cy="259404"/>
              <a:chOff x="3318092" y="3720530"/>
              <a:chExt cx="1297020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B08F0B-0F54-4B4A-995B-681E04917484}"/>
                  </a:ext>
                </a:extLst>
              </p:cNvPr>
              <p:cNvSpPr/>
              <p:nvPr/>
            </p:nvSpPr>
            <p:spPr>
              <a:xfrm>
                <a:off x="3318092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575CE3-86F3-4A7F-B0E7-24C922B6FA6D}"/>
                  </a:ext>
                </a:extLst>
              </p:cNvPr>
              <p:cNvSpPr/>
              <p:nvPr/>
            </p:nvSpPr>
            <p:spPr>
              <a:xfrm>
                <a:off x="3577496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137799-8F28-4E8F-AE1C-1A41641C98EB}"/>
                  </a:ext>
                </a:extLst>
              </p:cNvPr>
              <p:cNvSpPr/>
              <p:nvPr/>
            </p:nvSpPr>
            <p:spPr>
              <a:xfrm>
                <a:off x="3836900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253B2E-86E1-43A2-B92D-C5B36515B798}"/>
                  </a:ext>
                </a:extLst>
              </p:cNvPr>
              <p:cNvSpPr/>
              <p:nvPr/>
            </p:nvSpPr>
            <p:spPr>
              <a:xfrm>
                <a:off x="4096304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3ED7-8F8F-49F7-80D5-ECBB558655F0}"/>
                  </a:ext>
                </a:extLst>
              </p:cNvPr>
              <p:cNvSpPr/>
              <p:nvPr/>
            </p:nvSpPr>
            <p:spPr>
              <a:xfrm>
                <a:off x="4355708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25DE7053-ED36-4A18-974F-3C960EAE72E8}"/>
              </a:ext>
            </a:extLst>
          </p:cNvPr>
          <p:cNvGrpSpPr/>
          <p:nvPr/>
        </p:nvGrpSpPr>
        <p:grpSpPr>
          <a:xfrm>
            <a:off x="3415085" y="537997"/>
            <a:ext cx="1410318" cy="490513"/>
            <a:chOff x="3551749" y="534806"/>
            <a:chExt cx="1410318" cy="490513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33AD5A1-9304-4A7A-92DD-A6551B626047}"/>
                </a:ext>
              </a:extLst>
            </p:cNvPr>
            <p:cNvSpPr txBox="1"/>
            <p:nvPr/>
          </p:nvSpPr>
          <p:spPr>
            <a:xfrm>
              <a:off x="3551749" y="534806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Output thread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6A05FC6F-01D7-4BAA-8883-20E5CBD722CF}"/>
                </a:ext>
              </a:extLst>
            </p:cNvPr>
            <p:cNvGrpSpPr/>
            <p:nvPr/>
          </p:nvGrpSpPr>
          <p:grpSpPr>
            <a:xfrm>
              <a:off x="3649025" y="765915"/>
              <a:ext cx="1285177" cy="259404"/>
              <a:chOff x="3649025" y="765915"/>
              <a:chExt cx="1285177" cy="25940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C36430-418A-476A-A0E0-DED436FB561B}"/>
                  </a:ext>
                </a:extLst>
              </p:cNvPr>
              <p:cNvSpPr/>
              <p:nvPr/>
            </p:nvSpPr>
            <p:spPr>
              <a:xfrm>
                <a:off x="3649025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FC76DB-B0E1-441B-84DB-5957E9493D32}"/>
                  </a:ext>
                </a:extLst>
              </p:cNvPr>
              <p:cNvSpPr/>
              <p:nvPr/>
            </p:nvSpPr>
            <p:spPr>
              <a:xfrm>
                <a:off x="3908429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68A99-C3FB-4C95-B5CE-29F943E3B81D}"/>
                  </a:ext>
                </a:extLst>
              </p:cNvPr>
              <p:cNvSpPr/>
              <p:nvPr/>
            </p:nvSpPr>
            <p:spPr>
              <a:xfrm>
                <a:off x="4167833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1BE343-C9F4-4108-9F31-F9346B5507D5}"/>
                  </a:ext>
                </a:extLst>
              </p:cNvPr>
              <p:cNvSpPr/>
              <p:nvPr/>
            </p:nvSpPr>
            <p:spPr>
              <a:xfrm>
                <a:off x="4427237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2614CF-CC41-40C0-8942-E7B6583C0B2D}"/>
                  </a:ext>
                </a:extLst>
              </p:cNvPr>
              <p:cNvSpPr/>
              <p:nvPr/>
            </p:nvSpPr>
            <p:spPr>
              <a:xfrm>
                <a:off x="4674798" y="766250"/>
                <a:ext cx="259404" cy="2590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978966A4-6CC2-4775-B6BB-C16636F900A4}"/>
              </a:ext>
            </a:extLst>
          </p:cNvPr>
          <p:cNvSpPr txBox="1"/>
          <p:nvPr/>
        </p:nvSpPr>
        <p:spPr>
          <a:xfrm>
            <a:off x="2303839" y="4240925"/>
            <a:ext cx="118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90335F40-72F9-4E04-9F31-B3248B13BAE8}"/>
              </a:ext>
            </a:extLst>
          </p:cNvPr>
          <p:cNvSpPr/>
          <p:nvPr/>
        </p:nvSpPr>
        <p:spPr>
          <a:xfrm>
            <a:off x="4828004" y="3256769"/>
            <a:ext cx="2473701" cy="778781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28837 w 2128837"/>
              <a:gd name="connsiteY0" fmla="*/ 770502 h 770502"/>
              <a:gd name="connsiteX1" fmla="*/ 1196181 w 2128837"/>
              <a:gd name="connsiteY1" fmla="*/ 649852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502 h 770502"/>
              <a:gd name="connsiteX1" fmla="*/ 1241425 w 2128837"/>
              <a:gd name="connsiteY1" fmla="*/ 683190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866 h 770866"/>
              <a:gd name="connsiteX1" fmla="*/ 1241425 w 2128837"/>
              <a:gd name="connsiteY1" fmla="*/ 683554 h 770866"/>
              <a:gd name="connsiteX2" fmla="*/ 808037 w 2128837"/>
              <a:gd name="connsiteY2" fmla="*/ 86654 h 770866"/>
              <a:gd name="connsiteX3" fmla="*/ 0 w 2128837"/>
              <a:gd name="connsiteY3" fmla="*/ 1723 h 770866"/>
              <a:gd name="connsiteX0" fmla="*/ 2128837 w 2128837"/>
              <a:gd name="connsiteY0" fmla="*/ 770866 h 824281"/>
              <a:gd name="connsiteX1" fmla="*/ 1673139 w 2128837"/>
              <a:gd name="connsiteY1" fmla="*/ 778804 h 824281"/>
              <a:gd name="connsiteX2" fmla="*/ 808037 w 2128837"/>
              <a:gd name="connsiteY2" fmla="*/ 86654 h 824281"/>
              <a:gd name="connsiteX3" fmla="*/ 0 w 2128837"/>
              <a:gd name="connsiteY3" fmla="*/ 1723 h 824281"/>
              <a:gd name="connsiteX0" fmla="*/ 2128837 w 2128837"/>
              <a:gd name="connsiteY0" fmla="*/ 769779 h 821331"/>
              <a:gd name="connsiteX1" fmla="*/ 1673139 w 2128837"/>
              <a:gd name="connsiteY1" fmla="*/ 777717 h 821331"/>
              <a:gd name="connsiteX2" fmla="*/ 1480199 w 2128837"/>
              <a:gd name="connsiteY2" fmla="*/ 110967 h 821331"/>
              <a:gd name="connsiteX3" fmla="*/ 0 w 2128837"/>
              <a:gd name="connsiteY3" fmla="*/ 636 h 821331"/>
              <a:gd name="connsiteX0" fmla="*/ 2128837 w 2128837"/>
              <a:gd name="connsiteY0" fmla="*/ 776560 h 831957"/>
              <a:gd name="connsiteX1" fmla="*/ 1673139 w 2128837"/>
              <a:gd name="connsiteY1" fmla="*/ 784498 h 831957"/>
              <a:gd name="connsiteX2" fmla="*/ 1484297 w 2128837"/>
              <a:gd name="connsiteY2" fmla="*/ 65360 h 831957"/>
              <a:gd name="connsiteX3" fmla="*/ 0 w 2128837"/>
              <a:gd name="connsiteY3" fmla="*/ 7417 h 831957"/>
              <a:gd name="connsiteX0" fmla="*/ 2128837 w 2128837"/>
              <a:gd name="connsiteY0" fmla="*/ 776560 h 833797"/>
              <a:gd name="connsiteX1" fmla="*/ 1673139 w 2128837"/>
              <a:gd name="connsiteY1" fmla="*/ 784498 h 833797"/>
              <a:gd name="connsiteX2" fmla="*/ 1484297 w 2128837"/>
              <a:gd name="connsiteY2" fmla="*/ 65360 h 833797"/>
              <a:gd name="connsiteX3" fmla="*/ 0 w 2128837"/>
              <a:gd name="connsiteY3" fmla="*/ 7417 h 833797"/>
              <a:gd name="connsiteX0" fmla="*/ 2128837 w 2128837"/>
              <a:gd name="connsiteY0" fmla="*/ 776560 h 780387"/>
              <a:gd name="connsiteX1" fmla="*/ 1691583 w 2128837"/>
              <a:gd name="connsiteY1" fmla="*/ 698773 h 780387"/>
              <a:gd name="connsiteX2" fmla="*/ 1484297 w 2128837"/>
              <a:gd name="connsiteY2" fmla="*/ 65360 h 780387"/>
              <a:gd name="connsiteX3" fmla="*/ 0 w 2128837"/>
              <a:gd name="connsiteY3" fmla="*/ 7417 h 780387"/>
              <a:gd name="connsiteX0" fmla="*/ 2128837 w 2128837"/>
              <a:gd name="connsiteY0" fmla="*/ 776560 h 776560"/>
              <a:gd name="connsiteX1" fmla="*/ 1691583 w 2128837"/>
              <a:gd name="connsiteY1" fmla="*/ 679723 h 776560"/>
              <a:gd name="connsiteX2" fmla="*/ 1484297 w 2128837"/>
              <a:gd name="connsiteY2" fmla="*/ 65360 h 776560"/>
              <a:gd name="connsiteX3" fmla="*/ 0 w 2128837"/>
              <a:gd name="connsiteY3" fmla="*/ 7417 h 776560"/>
              <a:gd name="connsiteX0" fmla="*/ 2128837 w 2128837"/>
              <a:gd name="connsiteY0" fmla="*/ 776560 h 779508"/>
              <a:gd name="connsiteX1" fmla="*/ 1740765 w 2128837"/>
              <a:gd name="connsiteY1" fmla="*/ 696392 h 779508"/>
              <a:gd name="connsiteX2" fmla="*/ 1484297 w 2128837"/>
              <a:gd name="connsiteY2" fmla="*/ 65360 h 779508"/>
              <a:gd name="connsiteX3" fmla="*/ 0 w 2128837"/>
              <a:gd name="connsiteY3" fmla="*/ 7417 h 779508"/>
              <a:gd name="connsiteX0" fmla="*/ 2128837 w 2128837"/>
              <a:gd name="connsiteY0" fmla="*/ 779318 h 782616"/>
              <a:gd name="connsiteX1" fmla="*/ 1740765 w 2128837"/>
              <a:gd name="connsiteY1" fmla="*/ 699150 h 782616"/>
              <a:gd name="connsiteX2" fmla="*/ 1603156 w 2128837"/>
              <a:gd name="connsiteY2" fmla="*/ 60974 h 782616"/>
              <a:gd name="connsiteX3" fmla="*/ 0 w 2128837"/>
              <a:gd name="connsiteY3" fmla="*/ 10175 h 782616"/>
              <a:gd name="connsiteX0" fmla="*/ 2128837 w 2128837"/>
              <a:gd name="connsiteY0" fmla="*/ 775483 h 778781"/>
              <a:gd name="connsiteX1" fmla="*/ 1740765 w 2128837"/>
              <a:gd name="connsiteY1" fmla="*/ 695315 h 778781"/>
              <a:gd name="connsiteX2" fmla="*/ 1603156 w 2128837"/>
              <a:gd name="connsiteY2" fmla="*/ 57139 h 778781"/>
              <a:gd name="connsiteX3" fmla="*/ 0 w 2128837"/>
              <a:gd name="connsiteY3" fmla="*/ 6340 h 7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778781">
                <a:moveTo>
                  <a:pt x="2128837" y="775483"/>
                </a:moveTo>
                <a:cubicBezTo>
                  <a:pt x="1957335" y="768604"/>
                  <a:pt x="1828378" y="815039"/>
                  <a:pt x="1740765" y="695315"/>
                </a:cubicBezTo>
                <a:cubicBezTo>
                  <a:pt x="1653152" y="575591"/>
                  <a:pt x="1784661" y="176731"/>
                  <a:pt x="1603156" y="57139"/>
                </a:cubicBezTo>
                <a:cubicBezTo>
                  <a:pt x="1462133" y="-31496"/>
                  <a:pt x="295239" y="10572"/>
                  <a:pt x="0" y="634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84E1F411-80D5-4E27-886E-FAD28EFF2414}"/>
              </a:ext>
            </a:extLst>
          </p:cNvPr>
          <p:cNvSpPr/>
          <p:nvPr/>
        </p:nvSpPr>
        <p:spPr>
          <a:xfrm flipV="1">
            <a:off x="4828004" y="1887998"/>
            <a:ext cx="2479629" cy="1287975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05025 w 2105025"/>
              <a:gd name="connsiteY0" fmla="*/ 804863 h 804863"/>
              <a:gd name="connsiteX1" fmla="*/ 1184275 w 2105025"/>
              <a:gd name="connsiteY1" fmla="*/ 665163 h 804863"/>
              <a:gd name="connsiteX2" fmla="*/ 746125 w 2105025"/>
              <a:gd name="connsiteY2" fmla="*/ 106363 h 804863"/>
              <a:gd name="connsiteX3" fmla="*/ 0 w 2105025"/>
              <a:gd name="connsiteY3" fmla="*/ 0 h 804863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891382 w 2138362"/>
              <a:gd name="connsiteY2" fmla="*/ 121451 h 809390"/>
              <a:gd name="connsiteX3" fmla="*/ 0 w 2138362"/>
              <a:gd name="connsiteY3" fmla="*/ 0 h 809390"/>
              <a:gd name="connsiteX0" fmla="*/ 2138362 w 2138362"/>
              <a:gd name="connsiteY0" fmla="*/ 809390 h 810563"/>
              <a:gd name="connsiteX1" fmla="*/ 1279525 w 2138362"/>
              <a:gd name="connsiteY1" fmla="*/ 716462 h 810563"/>
              <a:gd name="connsiteX2" fmla="*/ 891382 w 2138362"/>
              <a:gd name="connsiteY2" fmla="*/ 121451 h 810563"/>
              <a:gd name="connsiteX3" fmla="*/ 0 w 2138362"/>
              <a:gd name="connsiteY3" fmla="*/ 0 h 810563"/>
              <a:gd name="connsiteX0" fmla="*/ 2138362 w 2138362"/>
              <a:gd name="connsiteY0" fmla="*/ 834787 h 839077"/>
              <a:gd name="connsiteX1" fmla="*/ 1279525 w 2138362"/>
              <a:gd name="connsiteY1" fmla="*/ 741859 h 839077"/>
              <a:gd name="connsiteX2" fmla="*/ 1342721 w 2138362"/>
              <a:gd name="connsiteY2" fmla="*/ 57713 h 839077"/>
              <a:gd name="connsiteX3" fmla="*/ 0 w 2138362"/>
              <a:gd name="connsiteY3" fmla="*/ 25397 h 839077"/>
              <a:gd name="connsiteX0" fmla="*/ 2138362 w 2138362"/>
              <a:gd name="connsiteY0" fmla="*/ 834787 h 834787"/>
              <a:gd name="connsiteX1" fmla="*/ 1801202 w 2138362"/>
              <a:gd name="connsiteY1" fmla="*/ 715862 h 834787"/>
              <a:gd name="connsiteX2" fmla="*/ 1342721 w 2138362"/>
              <a:gd name="connsiteY2" fmla="*/ 57713 h 834787"/>
              <a:gd name="connsiteX3" fmla="*/ 0 w 2138362"/>
              <a:gd name="connsiteY3" fmla="*/ 25397 h 834787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8064"/>
              <a:gd name="connsiteX1" fmla="*/ 1784533 w 2138362"/>
              <a:gd name="connsiteY1" fmla="*/ 665847 h 818064"/>
              <a:gd name="connsiteX2" fmla="*/ 1459952 w 2138362"/>
              <a:gd name="connsiteY2" fmla="*/ 70603 h 818064"/>
              <a:gd name="connsiteX3" fmla="*/ 0 w 2138362"/>
              <a:gd name="connsiteY3" fmla="*/ 8575 h 818064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922 h 811922"/>
              <a:gd name="connsiteX1" fmla="*/ 1768105 w 2138362"/>
              <a:gd name="connsiteY1" fmla="*/ 679418 h 811922"/>
              <a:gd name="connsiteX2" fmla="*/ 1548253 w 2138362"/>
              <a:gd name="connsiteY2" fmla="*/ 82665 h 811922"/>
              <a:gd name="connsiteX3" fmla="*/ 0 w 2138362"/>
              <a:gd name="connsiteY3" fmla="*/ 2532 h 811922"/>
              <a:gd name="connsiteX0" fmla="*/ 2138362 w 2138362"/>
              <a:gd name="connsiteY0" fmla="*/ 832457 h 832457"/>
              <a:gd name="connsiteX1" fmla="*/ 1768105 w 2138362"/>
              <a:gd name="connsiteY1" fmla="*/ 699953 h 832457"/>
              <a:gd name="connsiteX2" fmla="*/ 1646822 w 2138362"/>
              <a:gd name="connsiteY2" fmla="*/ 60954 h 832457"/>
              <a:gd name="connsiteX3" fmla="*/ 0 w 2138362"/>
              <a:gd name="connsiteY3" fmla="*/ 23067 h 832457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46822 w 2138362"/>
              <a:gd name="connsiteY2" fmla="*/ 37887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16077 h 816077"/>
              <a:gd name="connsiteX1" fmla="*/ 1768105 w 2138362"/>
              <a:gd name="connsiteY1" fmla="*/ 683573 h 816077"/>
              <a:gd name="connsiteX2" fmla="*/ 1650930 w 2138362"/>
              <a:gd name="connsiteY2" fmla="*/ 47591 h 816077"/>
              <a:gd name="connsiteX3" fmla="*/ 0 w 2138362"/>
              <a:gd name="connsiteY3" fmla="*/ 6687 h 81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362" h="816077">
                <a:moveTo>
                  <a:pt x="2138362" y="816077"/>
                </a:moveTo>
                <a:cubicBezTo>
                  <a:pt x="1822185" y="814997"/>
                  <a:pt x="1808274" y="745267"/>
                  <a:pt x="1768105" y="683573"/>
                </a:cubicBezTo>
                <a:cubicBezTo>
                  <a:pt x="1727936" y="621879"/>
                  <a:pt x="1773118" y="124194"/>
                  <a:pt x="1650930" y="47591"/>
                </a:cubicBezTo>
                <a:cubicBezTo>
                  <a:pt x="1528742" y="-29012"/>
                  <a:pt x="362215" y="10920"/>
                  <a:pt x="0" y="668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C928453-A37A-4295-868D-65E5252345F8}"/>
              </a:ext>
            </a:extLst>
          </p:cNvPr>
          <p:cNvGrpSpPr/>
          <p:nvPr/>
        </p:nvGrpSpPr>
        <p:grpSpPr>
          <a:xfrm>
            <a:off x="3434381" y="2836773"/>
            <a:ext cx="1563861" cy="499282"/>
            <a:chOff x="3571045" y="2833582"/>
            <a:chExt cx="1563861" cy="4992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FF13FB6-A1DC-4A9E-8960-541906FD0F13}"/>
                </a:ext>
              </a:extLst>
            </p:cNvPr>
            <p:cNvGrpSpPr/>
            <p:nvPr/>
          </p:nvGrpSpPr>
          <p:grpSpPr>
            <a:xfrm>
              <a:off x="3668322" y="3073460"/>
              <a:ext cx="1293745" cy="259404"/>
              <a:chOff x="3318092" y="2748365"/>
              <a:chExt cx="1293745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154B7D-AAC2-445C-A9B1-A1589D7FE6DF}"/>
                  </a:ext>
                </a:extLst>
              </p:cNvPr>
              <p:cNvSpPr/>
              <p:nvPr/>
            </p:nvSpPr>
            <p:spPr>
              <a:xfrm>
                <a:off x="3318092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5E1E12-A40E-4F1C-90B5-CFC489D9311E}"/>
                  </a:ext>
                </a:extLst>
              </p:cNvPr>
              <p:cNvSpPr/>
              <p:nvPr/>
            </p:nvSpPr>
            <p:spPr>
              <a:xfrm>
                <a:off x="3577496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46817D-137A-4224-9E41-5E4C867FA404}"/>
                  </a:ext>
                </a:extLst>
              </p:cNvPr>
              <p:cNvSpPr/>
              <p:nvPr/>
            </p:nvSpPr>
            <p:spPr>
              <a:xfrm>
                <a:off x="3836900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A501EA-30DC-4526-B4AA-807F86911D5E}"/>
                  </a:ext>
                </a:extLst>
              </p:cNvPr>
              <p:cNvSpPr/>
              <p:nvPr/>
            </p:nvSpPr>
            <p:spPr>
              <a:xfrm>
                <a:off x="4096304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2139195-FAFD-4603-B16F-550E615C9B9F}"/>
                  </a:ext>
                </a:extLst>
              </p:cNvPr>
              <p:cNvSpPr/>
              <p:nvPr/>
            </p:nvSpPr>
            <p:spPr>
              <a:xfrm>
                <a:off x="4352433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0A4E9A5-FA3B-4A87-B504-6DA9EC9387A5}"/>
                </a:ext>
              </a:extLst>
            </p:cNvPr>
            <p:cNvSpPr txBox="1"/>
            <p:nvPr/>
          </p:nvSpPr>
          <p:spPr>
            <a:xfrm>
              <a:off x="3571045" y="2833582"/>
              <a:ext cx="1563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Model ready thread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7B5D1F7-429C-4435-AEE4-8892E98D416F}"/>
              </a:ext>
            </a:extLst>
          </p:cNvPr>
          <p:cNvSpPr txBox="1"/>
          <p:nvPr/>
        </p:nvSpPr>
        <p:spPr>
          <a:xfrm>
            <a:off x="4954470" y="3274148"/>
            <a:ext cx="1909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model ready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C3B230D-3FE0-4C18-BEEB-51FF23D6BBA9}"/>
              </a:ext>
            </a:extLst>
          </p:cNvPr>
          <p:cNvSpPr txBox="1"/>
          <p:nvPr/>
        </p:nvSpPr>
        <p:spPr>
          <a:xfrm>
            <a:off x="4954470" y="2740323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A8EBFE4-D215-4D19-B831-D683D59927B5}"/>
              </a:ext>
            </a:extLst>
          </p:cNvPr>
          <p:cNvSpPr txBox="1"/>
          <p:nvPr/>
        </p:nvSpPr>
        <p:spPr>
          <a:xfrm>
            <a:off x="4966577" y="648982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predictions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10C1677-4FFD-435D-9C10-53652D77EF02}"/>
              </a:ext>
            </a:extLst>
          </p:cNvPr>
          <p:cNvSpPr txBox="1"/>
          <p:nvPr/>
        </p:nvSpPr>
        <p:spPr>
          <a:xfrm>
            <a:off x="2078070" y="674666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predictions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7357D3-1CC1-4588-A3BB-8A2BA6C10666}"/>
              </a:ext>
            </a:extLst>
          </p:cNvPr>
          <p:cNvSpPr txBox="1"/>
          <p:nvPr/>
        </p:nvSpPr>
        <p:spPr>
          <a:xfrm>
            <a:off x="5407858" y="1588268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A51D6D8-8262-43E3-9209-B951BADE7283}"/>
              </a:ext>
            </a:extLst>
          </p:cNvPr>
          <p:cNvSpPr txBox="1"/>
          <p:nvPr/>
        </p:nvSpPr>
        <p:spPr>
          <a:xfrm>
            <a:off x="2619089" y="158790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7A77243-674B-4C8C-96EC-3BE4FCF46D89}"/>
              </a:ext>
            </a:extLst>
          </p:cNvPr>
          <p:cNvSpPr txBox="1"/>
          <p:nvPr/>
        </p:nvSpPr>
        <p:spPr>
          <a:xfrm>
            <a:off x="2619242" y="473797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63FF54D-447F-46E6-9388-E225AC952708}"/>
              </a:ext>
            </a:extLst>
          </p:cNvPr>
          <p:cNvSpPr txBox="1"/>
          <p:nvPr/>
        </p:nvSpPr>
        <p:spPr>
          <a:xfrm>
            <a:off x="5407857" y="473797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FDBFBFE-8079-48D3-A832-437B11385F8C}"/>
              </a:ext>
            </a:extLst>
          </p:cNvPr>
          <p:cNvSpPr txBox="1"/>
          <p:nvPr/>
        </p:nvSpPr>
        <p:spPr>
          <a:xfrm>
            <a:off x="5407857" y="3577965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FECA567-D556-4B97-8411-11720FE7C0FF}"/>
              </a:ext>
            </a:extLst>
          </p:cNvPr>
          <p:cNvSpPr txBox="1"/>
          <p:nvPr/>
        </p:nvSpPr>
        <p:spPr>
          <a:xfrm>
            <a:off x="5407857" y="2388152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0FADA5C0-40E9-4853-B174-9EA05339F96A}"/>
              </a:ext>
            </a:extLst>
          </p:cNvPr>
          <p:cNvSpPr txBox="1"/>
          <p:nvPr/>
        </p:nvSpPr>
        <p:spPr>
          <a:xfrm>
            <a:off x="5402693" y="327128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977CB776-91D3-4462-9FF5-45DB56F145F5}"/>
              </a:ext>
            </a:extLst>
          </p:cNvPr>
          <p:cNvSpPr txBox="1"/>
          <p:nvPr/>
        </p:nvSpPr>
        <p:spPr>
          <a:xfrm>
            <a:off x="2620428" y="333410"/>
            <a:ext cx="358669" cy="33855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7680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2434885" y="2087020"/>
            <a:ext cx="533873" cy="53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1251088" y="3031141"/>
            <a:ext cx="741850" cy="7418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1379342" y="887850"/>
            <a:ext cx="1157519" cy="124780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0" y="461273"/>
            <a:ext cx="1916072" cy="1941697"/>
            <a:chOff x="2414258" y="1832280"/>
            <a:chExt cx="1328477" cy="13462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944174" y="2022077"/>
            <a:ext cx="415557" cy="11177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1992940" y="3402066"/>
            <a:ext cx="1109068" cy="4056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1884299" y="2528528"/>
            <a:ext cx="622633" cy="61125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1150860" y="1627022"/>
            <a:ext cx="471155" cy="140412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472537" y="1841709"/>
            <a:ext cx="887194" cy="12980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1490689" y="1635220"/>
            <a:ext cx="131324" cy="139592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53193" y="3532652"/>
            <a:ext cx="784453" cy="5266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20960" y="3703724"/>
            <a:ext cx="916685" cy="89821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1884297" y="3664352"/>
            <a:ext cx="1378517" cy="10450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2913670" y="1476694"/>
            <a:ext cx="1068912" cy="7060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2959035" y="1721618"/>
            <a:ext cx="1438368" cy="560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2946510" y="1243533"/>
            <a:ext cx="1738360" cy="9781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2833218" y="895195"/>
            <a:ext cx="1149364" cy="12264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3452595" y="0"/>
            <a:ext cx="2224846" cy="2224846"/>
            <a:chOff x="5155870" y="657529"/>
            <a:chExt cx="1567543" cy="1567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1992938" y="3402066"/>
            <a:ext cx="3904387" cy="327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01822" y="2621530"/>
            <a:ext cx="96990" cy="1412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841394" y="2591822"/>
            <a:ext cx="321779" cy="119052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2934179" y="2485353"/>
            <a:ext cx="2960473" cy="63568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5337945" y="4188788"/>
            <a:ext cx="2386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2409598" y="3494823"/>
            <a:ext cx="1641314" cy="1641315"/>
            <a:chOff x="4252392" y="3757184"/>
            <a:chExt cx="1239273" cy="123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5683142" y="2550474"/>
            <a:ext cx="1696049" cy="1696049"/>
            <a:chOff x="6303086" y="2604391"/>
            <a:chExt cx="1100970" cy="1100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2928140" y="2513680"/>
            <a:ext cx="2969185" cy="121546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50380B2-7E58-46CE-8DFA-C4A22C790A56}"/>
              </a:ext>
            </a:extLst>
          </p:cNvPr>
          <p:cNvSpPr txBox="1"/>
          <p:nvPr/>
        </p:nvSpPr>
        <p:spPr>
          <a:xfrm>
            <a:off x="2173341" y="1529877"/>
            <a:ext cx="10569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DC3F6D-8F75-416A-9E67-10F8EB6B9053}"/>
              </a:ext>
            </a:extLst>
          </p:cNvPr>
          <p:cNvSpPr/>
          <p:nvPr/>
        </p:nvSpPr>
        <p:spPr>
          <a:xfrm>
            <a:off x="0" y="0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Danger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74DF169C-0A7D-4A16-8845-265BA15FB5FF}"/>
              </a:ext>
            </a:extLst>
          </p:cNvPr>
          <p:cNvSpPr/>
          <p:nvPr/>
        </p:nvSpPr>
        <p:spPr>
          <a:xfrm>
            <a:off x="644555" y="1140875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4DE2B91-878E-4EED-A024-D01B3756654B}"/>
              </a:ext>
            </a:extLst>
          </p:cNvPr>
          <p:cNvSpPr/>
          <p:nvPr/>
        </p:nvSpPr>
        <p:spPr>
          <a:xfrm>
            <a:off x="0" y="2043967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Stakes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02A11AD-5CF7-45EC-994D-900EA8DF071D}"/>
              </a:ext>
            </a:extLst>
          </p:cNvPr>
          <p:cNvCxnSpPr>
            <a:cxnSpLocks/>
          </p:cNvCxnSpPr>
          <p:nvPr/>
        </p:nvCxnSpPr>
        <p:spPr>
          <a:xfrm>
            <a:off x="2063752" y="1410547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D009F3-C46A-4D57-B5BB-0D6C71238DE8}"/>
              </a:ext>
            </a:extLst>
          </p:cNvPr>
          <p:cNvSpPr/>
          <p:nvPr/>
        </p:nvSpPr>
        <p:spPr>
          <a:xfrm>
            <a:off x="3584393" y="1021984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Risks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273017-5377-467B-B154-055425F2462E}"/>
              </a:ext>
            </a:extLst>
          </p:cNvPr>
          <p:cNvSpPr/>
          <p:nvPr/>
        </p:nvSpPr>
        <p:spPr>
          <a:xfrm>
            <a:off x="3584393" y="3087241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Event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EEF0F5-3A66-4CB4-9833-50342A3C1DB3}"/>
              </a:ext>
            </a:extLst>
          </p:cNvPr>
          <p:cNvSpPr/>
          <p:nvPr/>
        </p:nvSpPr>
        <p:spPr>
          <a:xfrm>
            <a:off x="7098334" y="2043969"/>
            <a:ext cx="2183383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Consequence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4232919" y="2162860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5613402" y="2432531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F83C0C-3409-44F3-93E5-7E58788478BB}"/>
              </a:ext>
            </a:extLst>
          </p:cNvPr>
          <p:cNvGrpSpPr/>
          <p:nvPr/>
        </p:nvGrpSpPr>
        <p:grpSpPr>
          <a:xfrm>
            <a:off x="6581015" y="5096861"/>
            <a:ext cx="1707613" cy="317459"/>
            <a:chOff x="6939719" y="5044793"/>
            <a:chExt cx="1707613" cy="317459"/>
          </a:xfrm>
        </p:grpSpPr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302A8A91-5E22-4EAB-A5D1-240F2452D41D}"/>
                </a:ext>
              </a:extLst>
            </p:cNvPr>
            <p:cNvCxnSpPr>
              <a:cxnSpLocks/>
            </p:cNvCxnSpPr>
            <p:nvPr/>
          </p:nvCxnSpPr>
          <p:spPr>
            <a:xfrm>
              <a:off x="6939719" y="5232343"/>
              <a:ext cx="35532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523D4E1-8018-4C0A-9C8C-8181407AD659}"/>
                </a:ext>
              </a:extLst>
            </p:cNvPr>
            <p:cNvSpPr txBox="1"/>
            <p:nvPr/>
          </p:nvSpPr>
          <p:spPr>
            <a:xfrm>
              <a:off x="7464629" y="5044793"/>
              <a:ext cx="1182703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Data flow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67392F-72A7-4A89-8016-B2B9A7D78CCB}"/>
              </a:ext>
            </a:extLst>
          </p:cNvPr>
          <p:cNvGrpSpPr/>
          <p:nvPr/>
        </p:nvGrpSpPr>
        <p:grpSpPr>
          <a:xfrm>
            <a:off x="6581015" y="5529003"/>
            <a:ext cx="1821036" cy="317459"/>
            <a:chOff x="6931354" y="5765233"/>
            <a:chExt cx="1821036" cy="317459"/>
          </a:xfrm>
        </p:grpSpPr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F348CFD-70CE-4ECA-A898-A5877946AD09}"/>
                </a:ext>
              </a:extLst>
            </p:cNvPr>
            <p:cNvCxnSpPr>
              <a:cxnSpLocks/>
            </p:cNvCxnSpPr>
            <p:nvPr/>
          </p:nvCxnSpPr>
          <p:spPr>
            <a:xfrm>
              <a:off x="6931354" y="5967120"/>
              <a:ext cx="355324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5FC98DD-B94A-4A79-AFA6-A560B9AB40A5}"/>
                </a:ext>
              </a:extLst>
            </p:cNvPr>
            <p:cNvSpPr txBox="1"/>
            <p:nvPr/>
          </p:nvSpPr>
          <p:spPr>
            <a:xfrm>
              <a:off x="7471070" y="5765233"/>
              <a:ext cx="128132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Decisions</a:t>
              </a:r>
            </a:p>
          </p:txBody>
        </p:sp>
      </p:grp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68729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2683140" y="1593850"/>
            <a:ext cx="2263823" cy="264577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66517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22520" y="4190032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88054" y="4229995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1667084" y="642196"/>
            <a:ext cx="2984470" cy="299236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21119922">
            <a:off x="3628922" y="2204853"/>
            <a:ext cx="1519285" cy="188863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B1D5467-A093-4721-93F7-820AC7A9576A}"/>
              </a:ext>
            </a:extLst>
          </p:cNvPr>
          <p:cNvSpPr/>
          <p:nvPr/>
        </p:nvSpPr>
        <p:spPr>
          <a:xfrm>
            <a:off x="5364945" y="1143237"/>
            <a:ext cx="1607575" cy="1619402"/>
          </a:xfrm>
          <a:prstGeom prst="roundRect">
            <a:avLst/>
          </a:prstGeom>
          <a:noFill/>
          <a:ln w="76200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910E9E5-4BE9-43B7-BCFA-55C8CD83EE7B}"/>
              </a:ext>
            </a:extLst>
          </p:cNvPr>
          <p:cNvCxnSpPr>
            <a:cxnSpLocks/>
          </p:cNvCxnSpPr>
          <p:nvPr/>
        </p:nvCxnSpPr>
        <p:spPr>
          <a:xfrm>
            <a:off x="6686942" y="512756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9FFB244-6ACA-42E7-B24E-F53758ECBC23}"/>
              </a:ext>
            </a:extLst>
          </p:cNvPr>
          <p:cNvCxnSpPr>
            <a:cxnSpLocks/>
          </p:cNvCxnSpPr>
          <p:nvPr/>
        </p:nvCxnSpPr>
        <p:spPr>
          <a:xfrm>
            <a:off x="6686942" y="5468490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5C7F2E86-4F50-4EAC-92E1-788A6D95B6FE}"/>
              </a:ext>
            </a:extLst>
          </p:cNvPr>
          <p:cNvSpPr txBox="1"/>
          <p:nvPr/>
        </p:nvSpPr>
        <p:spPr>
          <a:xfrm>
            <a:off x="7310742" y="4968839"/>
            <a:ext cx="11827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402F55E-12CA-4115-9AD4-738B9F07A6D9}"/>
              </a:ext>
            </a:extLst>
          </p:cNvPr>
          <p:cNvSpPr txBox="1"/>
          <p:nvPr/>
        </p:nvSpPr>
        <p:spPr>
          <a:xfrm>
            <a:off x="7310742" y="5309761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2DF05A4-7E96-4AFF-9261-6863E19171BD}"/>
              </a:ext>
            </a:extLst>
          </p:cNvPr>
          <p:cNvSpPr txBox="1"/>
          <p:nvPr/>
        </p:nvSpPr>
        <p:spPr>
          <a:xfrm>
            <a:off x="7310742" y="5650682"/>
            <a:ext cx="218705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Scope of this chapter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5C95128C-3583-4218-908C-FCC0D22BB31D}"/>
              </a:ext>
            </a:extLst>
          </p:cNvPr>
          <p:cNvSpPr/>
          <p:nvPr/>
        </p:nvSpPr>
        <p:spPr>
          <a:xfrm>
            <a:off x="6572441" y="5656594"/>
            <a:ext cx="548782" cy="305635"/>
          </a:xfrm>
          <a:prstGeom prst="roundRect">
            <a:avLst/>
          </a:prstGeom>
          <a:noFill/>
          <a:ln w="28575">
            <a:solidFill>
              <a:srgbClr val="F8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0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1055" y="3307755"/>
            <a:ext cx="512046" cy="512046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398596" y="1607168"/>
            <a:ext cx="3611595" cy="1561689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974862" flipV="1">
            <a:off x="4914270" y="4535818"/>
            <a:ext cx="747104" cy="747104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220313" y="3575123"/>
            <a:ext cx="1388777" cy="1518860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312694" y="4000401"/>
            <a:ext cx="1877006" cy="1378458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3899883" y="5083935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655927" y="3287868"/>
            <a:ext cx="4297225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012525" y="4239416"/>
            <a:ext cx="215699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FF83C0C-3409-44F3-93E5-7E58788478BB}"/>
              </a:ext>
            </a:extLst>
          </p:cNvPr>
          <p:cNvGrpSpPr/>
          <p:nvPr/>
        </p:nvGrpSpPr>
        <p:grpSpPr>
          <a:xfrm>
            <a:off x="6589073" y="5010278"/>
            <a:ext cx="2041940" cy="317459"/>
            <a:chOff x="6939719" y="5044793"/>
            <a:chExt cx="2041940" cy="317459"/>
          </a:xfrm>
        </p:grpSpPr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302A8A91-5E22-4EAB-A5D1-240F2452D41D}"/>
                </a:ext>
              </a:extLst>
            </p:cNvPr>
            <p:cNvCxnSpPr>
              <a:cxnSpLocks/>
            </p:cNvCxnSpPr>
            <p:nvPr/>
          </p:nvCxnSpPr>
          <p:spPr>
            <a:xfrm>
              <a:off x="6939719" y="5232343"/>
              <a:ext cx="35532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E523D4E1-8018-4C0A-9C8C-8181407AD659}"/>
                </a:ext>
              </a:extLst>
            </p:cNvPr>
            <p:cNvSpPr txBox="1"/>
            <p:nvPr/>
          </p:nvSpPr>
          <p:spPr>
            <a:xfrm>
              <a:off x="7464629" y="5044793"/>
              <a:ext cx="151703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Data flow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67392F-72A7-4A89-8016-B2B9A7D78CCB}"/>
              </a:ext>
            </a:extLst>
          </p:cNvPr>
          <p:cNvGrpSpPr/>
          <p:nvPr/>
        </p:nvGrpSpPr>
        <p:grpSpPr>
          <a:xfrm>
            <a:off x="6589073" y="5730718"/>
            <a:ext cx="1821036" cy="317459"/>
            <a:chOff x="6931354" y="5765233"/>
            <a:chExt cx="1821036" cy="317459"/>
          </a:xfrm>
        </p:grpSpPr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F348CFD-70CE-4ECA-A898-A5877946AD09}"/>
                </a:ext>
              </a:extLst>
            </p:cNvPr>
            <p:cNvCxnSpPr>
              <a:cxnSpLocks/>
            </p:cNvCxnSpPr>
            <p:nvPr/>
          </p:nvCxnSpPr>
          <p:spPr>
            <a:xfrm>
              <a:off x="6931354" y="5967120"/>
              <a:ext cx="355324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5FC98DD-B94A-4A79-AFA6-A560B9AB40A5}"/>
                </a:ext>
              </a:extLst>
            </p:cNvPr>
            <p:cNvSpPr txBox="1"/>
            <p:nvPr/>
          </p:nvSpPr>
          <p:spPr>
            <a:xfrm>
              <a:off x="7471070" y="5765233"/>
              <a:ext cx="1281320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Decisions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B76E6F3-C4E8-4319-BFAB-1DFD94678954}"/>
              </a:ext>
            </a:extLst>
          </p:cNvPr>
          <p:cNvGrpSpPr/>
          <p:nvPr/>
        </p:nvGrpSpPr>
        <p:grpSpPr>
          <a:xfrm>
            <a:off x="6589073" y="5370498"/>
            <a:ext cx="2961597" cy="317459"/>
            <a:chOff x="6778439" y="5434337"/>
            <a:chExt cx="2961597" cy="317459"/>
          </a:xfrm>
        </p:grpSpPr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FB10BC1F-E0A5-423C-A079-F6BA54604DB8}"/>
                </a:ext>
              </a:extLst>
            </p:cNvPr>
            <p:cNvCxnSpPr>
              <a:cxnSpLocks/>
            </p:cNvCxnSpPr>
            <p:nvPr/>
          </p:nvCxnSpPr>
          <p:spPr>
            <a:xfrm>
              <a:off x="6778439" y="563622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D8451C3E-6E66-4E1E-9F4B-D31A25C3A072}"/>
                </a:ext>
              </a:extLst>
            </p:cNvPr>
            <p:cNvSpPr txBox="1"/>
            <p:nvPr/>
          </p:nvSpPr>
          <p:spPr>
            <a:xfrm>
              <a:off x="7318155" y="5434337"/>
              <a:ext cx="2421881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3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 Required</a:t>
              </a:r>
            </a:p>
          </p:txBody>
        </p:sp>
      </p:grp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6260" y="2734293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0158" y="2335632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39729" y="3333590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57603" y="3650740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29B6ECAB-60E2-4F63-8709-A49E3321D4B5}"/>
              </a:ext>
            </a:extLst>
          </p:cNvPr>
          <p:cNvSpPr/>
          <p:nvPr/>
        </p:nvSpPr>
        <p:spPr>
          <a:xfrm rot="7146929">
            <a:off x="8015113" y="1947391"/>
            <a:ext cx="485596" cy="83687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DCA16A9-11AF-4681-B74A-0F08493913D9}"/>
              </a:ext>
            </a:extLst>
          </p:cNvPr>
          <p:cNvGrpSpPr/>
          <p:nvPr/>
        </p:nvGrpSpPr>
        <p:grpSpPr>
          <a:xfrm>
            <a:off x="5551517" y="2001907"/>
            <a:ext cx="690325" cy="538765"/>
            <a:chOff x="5666327" y="1969672"/>
            <a:chExt cx="690325" cy="538765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3DAF4061-E4DE-4815-9686-C002BFB96141}"/>
                </a:ext>
              </a:extLst>
            </p:cNvPr>
            <p:cNvSpPr/>
            <p:nvPr/>
          </p:nvSpPr>
          <p:spPr>
            <a:xfrm>
              <a:off x="5666328" y="1969672"/>
              <a:ext cx="690324" cy="5372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2D1A4AE9-405A-4E2F-92B6-AF61E357D742}"/>
                </a:ext>
              </a:extLst>
            </p:cNvPr>
            <p:cNvGrpSpPr/>
            <p:nvPr/>
          </p:nvGrpSpPr>
          <p:grpSpPr>
            <a:xfrm>
              <a:off x="5666327" y="1978742"/>
              <a:ext cx="690323" cy="529695"/>
              <a:chOff x="8311268" y="2679310"/>
              <a:chExt cx="1799945" cy="1381124"/>
            </a:xfrm>
          </p:grpSpPr>
          <p:pic>
            <p:nvPicPr>
              <p:cNvPr id="82" name="Graphique 81" descr="Flux de travail avec un remplissage uni">
                <a:extLst>
                  <a:ext uri="{FF2B5EF4-FFF2-40B4-BE49-F238E27FC236}">
                    <a16:creationId xmlns:a16="http://schemas.microsoft.com/office/drawing/2014/main" id="{E43FC325-D23B-4367-9D5D-3C4FA108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que 85" descr="Flux de travail avec un remplissage uni">
                <a:extLst>
                  <a:ext uri="{FF2B5EF4-FFF2-40B4-BE49-F238E27FC236}">
                    <a16:creationId xmlns:a16="http://schemas.microsoft.com/office/drawing/2014/main" id="{FFB78562-B15E-4F0E-B613-8432490BA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que 86" descr="Flux de travail avec un remplissage uni">
                <a:extLst>
                  <a:ext uri="{FF2B5EF4-FFF2-40B4-BE49-F238E27FC236}">
                    <a16:creationId xmlns:a16="http://schemas.microsoft.com/office/drawing/2014/main" id="{051BA67E-8F80-4502-8D03-9E797CECE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4E38910-C55C-460E-B7C4-4909AA160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26864" y="1789160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 : en angle 91">
            <a:extLst>
              <a:ext uri="{FF2B5EF4-FFF2-40B4-BE49-F238E27FC236}">
                <a16:creationId xmlns:a16="http://schemas.microsoft.com/office/drawing/2014/main" id="{D70AD2ED-E3AE-402A-9400-4D0ED14B394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45377" y="2013815"/>
            <a:ext cx="293361" cy="20184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AECDD5A7-B039-4F05-88F2-37437A304323}"/>
              </a:ext>
            </a:extLst>
          </p:cNvPr>
          <p:cNvSpPr txBox="1"/>
          <p:nvPr/>
        </p:nvSpPr>
        <p:spPr>
          <a:xfrm>
            <a:off x="5251086" y="2489512"/>
            <a:ext cx="1280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Metamodel</a:t>
            </a:r>
          </a:p>
        </p:txBody>
      </p:sp>
      <p:pic>
        <p:nvPicPr>
          <p:cNvPr id="94" name="Graphique 93" descr="Quadrirotor avec un remplissage uni">
            <a:extLst>
              <a:ext uri="{FF2B5EF4-FFF2-40B4-BE49-F238E27FC236}">
                <a16:creationId xmlns:a16="http://schemas.microsoft.com/office/drawing/2014/main" id="{A01E37C0-9AA6-45BC-ADC4-81B334DE023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47664" y="1000271"/>
            <a:ext cx="829936" cy="829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Graphique 94" descr="Télécharger du cloud avec un remplissage uni">
            <a:extLst>
              <a:ext uri="{FF2B5EF4-FFF2-40B4-BE49-F238E27FC236}">
                <a16:creationId xmlns:a16="http://schemas.microsoft.com/office/drawing/2014/main" id="{5B0FFBC5-644E-4222-BF56-D4E5BD51320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01787" y="2500472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Forme libre : forme 95">
            <a:extLst>
              <a:ext uri="{FF2B5EF4-FFF2-40B4-BE49-F238E27FC236}">
                <a16:creationId xmlns:a16="http://schemas.microsoft.com/office/drawing/2014/main" id="{DC4237E5-61B6-42E6-A393-033BC405F8E4}"/>
              </a:ext>
            </a:extLst>
          </p:cNvPr>
          <p:cNvSpPr/>
          <p:nvPr/>
        </p:nvSpPr>
        <p:spPr>
          <a:xfrm rot="1009001">
            <a:off x="2982867" y="836690"/>
            <a:ext cx="1956326" cy="851943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70354386-3DED-4046-8948-374752CF30FC}"/>
              </a:ext>
            </a:extLst>
          </p:cNvPr>
          <p:cNvSpPr/>
          <p:nvPr/>
        </p:nvSpPr>
        <p:spPr>
          <a:xfrm rot="635381">
            <a:off x="3618788" y="1935075"/>
            <a:ext cx="1298885" cy="781412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8D4B0DD2-917F-4414-9F64-2BF29AA4D51A}"/>
              </a:ext>
            </a:extLst>
          </p:cNvPr>
          <p:cNvSpPr/>
          <p:nvPr/>
        </p:nvSpPr>
        <p:spPr>
          <a:xfrm>
            <a:off x="-1" y="0"/>
            <a:ext cx="9922716" cy="6860310"/>
          </a:xfrm>
          <a:custGeom>
            <a:avLst/>
            <a:gdLst>
              <a:gd name="connsiteX0" fmla="*/ 4795823 w 9922716"/>
              <a:gd name="connsiteY0" fmla="*/ 6858001 h 6860310"/>
              <a:gd name="connsiteX1" fmla="*/ 4797393 w 9922716"/>
              <a:gd name="connsiteY1" fmla="*/ 6858001 h 6860310"/>
              <a:gd name="connsiteX2" fmla="*/ 4796717 w 9922716"/>
              <a:gd name="connsiteY2" fmla="*/ 6860310 h 6860310"/>
              <a:gd name="connsiteX3" fmla="*/ 9922716 w 9922716"/>
              <a:gd name="connsiteY3" fmla="*/ 6758722 h 6860310"/>
              <a:gd name="connsiteX4" fmla="*/ 9922716 w 9922716"/>
              <a:gd name="connsiteY4" fmla="*/ 6858001 h 6860310"/>
              <a:gd name="connsiteX5" fmla="*/ 9840409 w 9922716"/>
              <a:gd name="connsiteY5" fmla="*/ 6858001 h 6860310"/>
              <a:gd name="connsiteX6" fmla="*/ 9851283 w 9922716"/>
              <a:gd name="connsiteY6" fmla="*/ 6845951 h 6860310"/>
              <a:gd name="connsiteX7" fmla="*/ 9335866 w 9922716"/>
              <a:gd name="connsiteY7" fmla="*/ 73686 h 6860310"/>
              <a:gd name="connsiteX8" fmla="*/ 9366129 w 9922716"/>
              <a:gd name="connsiteY8" fmla="*/ 108060 h 6860310"/>
              <a:gd name="connsiteX9" fmla="*/ 9367459 w 9922716"/>
              <a:gd name="connsiteY9" fmla="*/ 107962 h 6860310"/>
              <a:gd name="connsiteX10" fmla="*/ 0 w 9922716"/>
              <a:gd name="connsiteY10" fmla="*/ 0 h 6860310"/>
              <a:gd name="connsiteX11" fmla="*/ 145636 w 9922716"/>
              <a:gd name="connsiteY11" fmla="*/ 0 h 6860310"/>
              <a:gd name="connsiteX12" fmla="*/ 145636 w 9922716"/>
              <a:gd name="connsiteY12" fmla="*/ 1 h 6860310"/>
              <a:gd name="connsiteX13" fmla="*/ 851650 w 9922716"/>
              <a:gd name="connsiteY13" fmla="*/ 1 h 6860310"/>
              <a:gd name="connsiteX14" fmla="*/ 885725 w 9922716"/>
              <a:gd name="connsiteY14" fmla="*/ 20433 h 6860310"/>
              <a:gd name="connsiteX15" fmla="*/ 3019788 w 9922716"/>
              <a:gd name="connsiteY15" fmla="*/ 2008102 h 6860310"/>
              <a:gd name="connsiteX16" fmla="*/ 4766295 w 9922716"/>
              <a:gd name="connsiteY16" fmla="*/ 4565391 h 6860310"/>
              <a:gd name="connsiteX17" fmla="*/ 4787119 w 9922716"/>
              <a:gd name="connsiteY17" fmla="*/ 4626779 h 6860310"/>
              <a:gd name="connsiteX18" fmla="*/ 4781332 w 9922716"/>
              <a:gd name="connsiteY18" fmla="*/ 4686618 h 6860310"/>
              <a:gd name="connsiteX19" fmla="*/ 4784241 w 9922716"/>
              <a:gd name="connsiteY19" fmla="*/ 4764103 h 6860310"/>
              <a:gd name="connsiteX20" fmla="*/ 4784242 w 9922716"/>
              <a:gd name="connsiteY20" fmla="*/ 4764103 h 6860310"/>
              <a:gd name="connsiteX21" fmla="*/ 4781333 w 9922716"/>
              <a:gd name="connsiteY21" fmla="*/ 4686619 h 6860310"/>
              <a:gd name="connsiteX22" fmla="*/ 4787120 w 9922716"/>
              <a:gd name="connsiteY22" fmla="*/ 4626780 h 6860310"/>
              <a:gd name="connsiteX23" fmla="*/ 4817436 w 9922716"/>
              <a:gd name="connsiteY23" fmla="*/ 4716149 h 6860310"/>
              <a:gd name="connsiteX24" fmla="*/ 4828965 w 9922716"/>
              <a:gd name="connsiteY24" fmla="*/ 4767398 h 6860310"/>
              <a:gd name="connsiteX25" fmla="*/ 4828966 w 9922716"/>
              <a:gd name="connsiteY25" fmla="*/ 4767398 h 6860310"/>
              <a:gd name="connsiteX26" fmla="*/ 4817436 w 9922716"/>
              <a:gd name="connsiteY26" fmla="*/ 4716148 h 6860310"/>
              <a:gd name="connsiteX27" fmla="*/ 4787120 w 9922716"/>
              <a:gd name="connsiteY27" fmla="*/ 4626779 h 6860310"/>
              <a:gd name="connsiteX28" fmla="*/ 4798025 w 9922716"/>
              <a:gd name="connsiteY28" fmla="*/ 4514022 h 6860310"/>
              <a:gd name="connsiteX29" fmla="*/ 6274594 w 9922716"/>
              <a:gd name="connsiteY29" fmla="*/ 1880240 h 6860310"/>
              <a:gd name="connsiteX30" fmla="*/ 8657982 w 9922716"/>
              <a:gd name="connsiteY30" fmla="*/ 26453 h 6860310"/>
              <a:gd name="connsiteX31" fmla="*/ 8763114 w 9922716"/>
              <a:gd name="connsiteY31" fmla="*/ 1 h 6860310"/>
              <a:gd name="connsiteX32" fmla="*/ 9199949 w 9922716"/>
              <a:gd name="connsiteY32" fmla="*/ 1 h 6860310"/>
              <a:gd name="connsiteX33" fmla="*/ 9235946 w 9922716"/>
              <a:gd name="connsiteY33" fmla="*/ 10660 h 6860310"/>
              <a:gd name="connsiteX34" fmla="*/ 9199949 w 9922716"/>
              <a:gd name="connsiteY34" fmla="*/ 0 h 6860310"/>
              <a:gd name="connsiteX35" fmla="*/ 9922716 w 9922716"/>
              <a:gd name="connsiteY35" fmla="*/ 0 h 6860310"/>
              <a:gd name="connsiteX36" fmla="*/ 9922716 w 9922716"/>
              <a:gd name="connsiteY36" fmla="*/ 1580356 h 6860310"/>
              <a:gd name="connsiteX37" fmla="*/ 9900094 w 9922716"/>
              <a:gd name="connsiteY37" fmla="*/ 1584238 h 6860310"/>
              <a:gd name="connsiteX38" fmla="*/ 9126481 w 9922716"/>
              <a:gd name="connsiteY38" fmla="*/ 1837644 h 6860310"/>
              <a:gd name="connsiteX39" fmla="*/ 9056969 w 9922716"/>
              <a:gd name="connsiteY39" fmla="*/ 1869964 h 6860310"/>
              <a:gd name="connsiteX40" fmla="*/ 9056969 w 9922716"/>
              <a:gd name="connsiteY40" fmla="*/ 1869965 h 6860310"/>
              <a:gd name="connsiteX41" fmla="*/ 8963906 w 9922716"/>
              <a:gd name="connsiteY41" fmla="*/ 1913234 h 6860310"/>
              <a:gd name="connsiteX42" fmla="*/ 6462411 w 9922716"/>
              <a:gd name="connsiteY42" fmla="*/ 3932171 h 6860310"/>
              <a:gd name="connsiteX43" fmla="*/ 5626942 w 9922716"/>
              <a:gd name="connsiteY43" fmla="*/ 5057962 h 6860310"/>
              <a:gd name="connsiteX44" fmla="*/ 5510593 w 9922716"/>
              <a:gd name="connsiteY44" fmla="*/ 5252968 h 6860310"/>
              <a:gd name="connsiteX45" fmla="*/ 5402257 w 9922716"/>
              <a:gd name="connsiteY45" fmla="*/ 5434542 h 6860310"/>
              <a:gd name="connsiteX46" fmla="*/ 4841283 w 9922716"/>
              <a:gd name="connsiteY46" fmla="*/ 6708055 h 6860310"/>
              <a:gd name="connsiteX47" fmla="*/ 4797394 w 9922716"/>
              <a:gd name="connsiteY47" fmla="*/ 6858000 h 6860310"/>
              <a:gd name="connsiteX48" fmla="*/ 4795824 w 9922716"/>
              <a:gd name="connsiteY48" fmla="*/ 6858000 h 6860310"/>
              <a:gd name="connsiteX49" fmla="*/ 4781305 w 9922716"/>
              <a:gd name="connsiteY49" fmla="*/ 6820505 h 6860310"/>
              <a:gd name="connsiteX50" fmla="*/ 2894766 w 9922716"/>
              <a:gd name="connsiteY50" fmla="*/ 4106534 h 6860310"/>
              <a:gd name="connsiteX51" fmla="*/ 15629 w 9922716"/>
              <a:gd name="connsiteY51" fmla="*/ 2144771 h 6860310"/>
              <a:gd name="connsiteX52" fmla="*/ 0 w 9922716"/>
              <a:gd name="connsiteY52" fmla="*/ 2139309 h 68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22716" h="6860310">
                <a:moveTo>
                  <a:pt x="4795823" y="6858001"/>
                </a:moveTo>
                <a:lnTo>
                  <a:pt x="4797393" y="6858001"/>
                </a:lnTo>
                <a:lnTo>
                  <a:pt x="4796717" y="6860310"/>
                </a:lnTo>
                <a:close/>
                <a:moveTo>
                  <a:pt x="9922716" y="6758722"/>
                </a:moveTo>
                <a:lnTo>
                  <a:pt x="9922716" y="6858001"/>
                </a:lnTo>
                <a:lnTo>
                  <a:pt x="9840409" y="6858001"/>
                </a:lnTo>
                <a:lnTo>
                  <a:pt x="9851283" y="6845951"/>
                </a:lnTo>
                <a:close/>
                <a:moveTo>
                  <a:pt x="9335866" y="73686"/>
                </a:moveTo>
                <a:lnTo>
                  <a:pt x="9366129" y="108060"/>
                </a:lnTo>
                <a:lnTo>
                  <a:pt x="9367459" y="107962"/>
                </a:lnTo>
                <a:close/>
                <a:moveTo>
                  <a:pt x="0" y="0"/>
                </a:moveTo>
                <a:lnTo>
                  <a:pt x="145636" y="0"/>
                </a:lnTo>
                <a:lnTo>
                  <a:pt x="145636" y="1"/>
                </a:lnTo>
                <a:lnTo>
                  <a:pt x="851650" y="1"/>
                </a:lnTo>
                <a:lnTo>
                  <a:pt x="885725" y="20433"/>
                </a:lnTo>
                <a:cubicBezTo>
                  <a:pt x="1437063" y="373867"/>
                  <a:pt x="2227102" y="1097427"/>
                  <a:pt x="3019788" y="2008102"/>
                </a:cubicBezTo>
                <a:cubicBezTo>
                  <a:pt x="3891744" y="3009846"/>
                  <a:pt x="4539895" y="3977199"/>
                  <a:pt x="4766295" y="4565391"/>
                </a:cubicBezTo>
                <a:lnTo>
                  <a:pt x="4787119" y="4626779"/>
                </a:lnTo>
                <a:lnTo>
                  <a:pt x="4781332" y="4686618"/>
                </a:lnTo>
                <a:lnTo>
                  <a:pt x="4784241" y="4764103"/>
                </a:lnTo>
                <a:lnTo>
                  <a:pt x="4784242" y="4764103"/>
                </a:lnTo>
                <a:lnTo>
                  <a:pt x="4781333" y="4686619"/>
                </a:lnTo>
                <a:lnTo>
                  <a:pt x="4787120" y="4626780"/>
                </a:lnTo>
                <a:lnTo>
                  <a:pt x="4817436" y="4716149"/>
                </a:lnTo>
                <a:lnTo>
                  <a:pt x="4828965" y="4767398"/>
                </a:lnTo>
                <a:lnTo>
                  <a:pt x="4828966" y="4767398"/>
                </a:lnTo>
                <a:lnTo>
                  <a:pt x="4817436" y="4716148"/>
                </a:lnTo>
                <a:lnTo>
                  <a:pt x="4787120" y="4626779"/>
                </a:lnTo>
                <a:lnTo>
                  <a:pt x="4798025" y="4514022"/>
                </a:lnTo>
                <a:cubicBezTo>
                  <a:pt x="4899635" y="3849607"/>
                  <a:pt x="5441204" y="2849136"/>
                  <a:pt x="6274594" y="1880240"/>
                </a:cubicBezTo>
                <a:cubicBezTo>
                  <a:pt x="7107984" y="911344"/>
                  <a:pt x="8016230" y="226269"/>
                  <a:pt x="8657982" y="26453"/>
                </a:cubicBezTo>
                <a:lnTo>
                  <a:pt x="8763114" y="1"/>
                </a:lnTo>
                <a:lnTo>
                  <a:pt x="9199949" y="1"/>
                </a:lnTo>
                <a:lnTo>
                  <a:pt x="9235946" y="10660"/>
                </a:lnTo>
                <a:lnTo>
                  <a:pt x="9199949" y="0"/>
                </a:lnTo>
                <a:lnTo>
                  <a:pt x="9922716" y="0"/>
                </a:lnTo>
                <a:lnTo>
                  <a:pt x="9922716" y="1580356"/>
                </a:lnTo>
                <a:lnTo>
                  <a:pt x="9900094" y="1584238"/>
                </a:lnTo>
                <a:cubicBezTo>
                  <a:pt x="9655622" y="1633006"/>
                  <a:pt x="9395674" y="1718395"/>
                  <a:pt x="9126481" y="1837644"/>
                </a:cubicBezTo>
                <a:lnTo>
                  <a:pt x="9056969" y="1869964"/>
                </a:lnTo>
                <a:lnTo>
                  <a:pt x="9056969" y="1869965"/>
                </a:lnTo>
                <a:lnTo>
                  <a:pt x="8963906" y="1913234"/>
                </a:lnTo>
                <a:cubicBezTo>
                  <a:pt x="8145982" y="2311282"/>
                  <a:pt x="7256072" y="3009103"/>
                  <a:pt x="6462411" y="3932171"/>
                </a:cubicBezTo>
                <a:cubicBezTo>
                  <a:pt x="6144947" y="4301398"/>
                  <a:pt x="5865423" y="4680449"/>
                  <a:pt x="5626942" y="5057962"/>
                </a:cubicBezTo>
                <a:lnTo>
                  <a:pt x="5510593" y="5252968"/>
                </a:lnTo>
                <a:lnTo>
                  <a:pt x="5402257" y="5434542"/>
                </a:lnTo>
                <a:cubicBezTo>
                  <a:pt x="5156353" y="5872306"/>
                  <a:pt x="4967720" y="6302824"/>
                  <a:pt x="4841283" y="6708055"/>
                </a:cubicBezTo>
                <a:lnTo>
                  <a:pt x="4797394" y="6858000"/>
                </a:lnTo>
                <a:lnTo>
                  <a:pt x="4795824" y="6858000"/>
                </a:lnTo>
                <a:lnTo>
                  <a:pt x="4781305" y="6820505"/>
                </a:lnTo>
                <a:cubicBezTo>
                  <a:pt x="4429769" y="5957416"/>
                  <a:pt x="3779301" y="4993810"/>
                  <a:pt x="2894766" y="4106534"/>
                </a:cubicBezTo>
                <a:cubicBezTo>
                  <a:pt x="1951264" y="3160107"/>
                  <a:pt x="920091" y="2479721"/>
                  <a:pt x="15629" y="2144771"/>
                </a:cubicBezTo>
                <a:lnTo>
                  <a:pt x="0" y="21393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108DF0B0-010C-47F0-89B1-9879D54290CD}"/>
              </a:ext>
            </a:extLst>
          </p:cNvPr>
          <p:cNvSpPr/>
          <p:nvPr/>
        </p:nvSpPr>
        <p:spPr>
          <a:xfrm>
            <a:off x="366924" y="676682"/>
            <a:ext cx="2542756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3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C1B0C478-03D0-4EC9-8A84-640CA8E03BD7}"/>
              </a:ext>
            </a:extLst>
          </p:cNvPr>
          <p:cNvSpPr/>
          <p:nvPr/>
        </p:nvSpPr>
        <p:spPr>
          <a:xfrm>
            <a:off x="3286125" y="5076825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4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A21A9580-ACFB-4CB1-B15B-0054441ECC78}"/>
              </a:ext>
            </a:extLst>
          </p:cNvPr>
          <p:cNvSpPr/>
          <p:nvPr/>
        </p:nvSpPr>
        <p:spPr>
          <a:xfrm>
            <a:off x="7054105" y="1464151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5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organization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57A73BC-77EC-48DB-800C-25021F8A9497}"/>
              </a:ext>
            </a:extLst>
          </p:cNvPr>
          <p:cNvCxnSpPr>
            <a:cxnSpLocks/>
          </p:cNvCxnSpPr>
          <p:nvPr/>
        </p:nvCxnSpPr>
        <p:spPr>
          <a:xfrm>
            <a:off x="0" y="649521"/>
            <a:ext cx="9922716" cy="230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F6948211-B549-4C2C-901B-DAD8E3E4C8E4}"/>
              </a:ext>
            </a:extLst>
          </p:cNvPr>
          <p:cNvSpPr txBox="1"/>
          <p:nvPr/>
        </p:nvSpPr>
        <p:spPr>
          <a:xfrm>
            <a:off x="3276605" y="70237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Social sciences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81DA088-BC57-470A-B6FB-4BBECD346116}"/>
              </a:ext>
            </a:extLst>
          </p:cNvPr>
          <p:cNvSpPr txBox="1"/>
          <p:nvPr/>
        </p:nvSpPr>
        <p:spPr>
          <a:xfrm>
            <a:off x="3276605" y="775626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sciences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BFE1E6C-3CAD-4151-AEEC-F02992726843}"/>
              </a:ext>
            </a:extLst>
          </p:cNvPr>
          <p:cNvCxnSpPr>
            <a:cxnSpLocks/>
          </p:cNvCxnSpPr>
          <p:nvPr/>
        </p:nvCxnSpPr>
        <p:spPr>
          <a:xfrm flipV="1">
            <a:off x="200660" y="2645152"/>
            <a:ext cx="0" cy="715268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55409D3-2AD5-4D2F-8B0A-5A2CE5144728}"/>
              </a:ext>
            </a:extLst>
          </p:cNvPr>
          <p:cNvSpPr txBox="1"/>
          <p:nvPr/>
        </p:nvSpPr>
        <p:spPr>
          <a:xfrm>
            <a:off x="337295" y="2802731"/>
            <a:ext cx="118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3829B0E-D656-4D9C-BFC7-EC13F5DFBEBA}"/>
              </a:ext>
            </a:extLst>
          </p:cNvPr>
          <p:cNvSpPr txBox="1"/>
          <p:nvPr/>
        </p:nvSpPr>
        <p:spPr>
          <a:xfrm>
            <a:off x="323589" y="3670399"/>
            <a:ext cx="145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19B1A5-822B-459A-A076-215AEA97CAAB}"/>
              </a:ext>
            </a:extLst>
          </p:cNvPr>
          <p:cNvCxnSpPr>
            <a:cxnSpLocks/>
          </p:cNvCxnSpPr>
          <p:nvPr/>
        </p:nvCxnSpPr>
        <p:spPr>
          <a:xfrm flipH="1">
            <a:off x="200660" y="3512820"/>
            <a:ext cx="0" cy="715268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6827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7938</TotalTime>
  <Words>858</Words>
  <Application>Microsoft Office PowerPoint</Application>
  <PresentationFormat>Format A4 (210 x 297 mm)</PresentationFormat>
  <Paragraphs>417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34</cp:revision>
  <cp:lastPrinted>2021-11-17T13:01:25Z</cp:lastPrinted>
  <dcterms:created xsi:type="dcterms:W3CDTF">2021-06-24T22:01:02Z</dcterms:created>
  <dcterms:modified xsi:type="dcterms:W3CDTF">2021-12-16T01:29:05Z</dcterms:modified>
</cp:coreProperties>
</file>